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5" r:id="rId4"/>
    <p:sldId id="264" r:id="rId5"/>
    <p:sldId id="267" r:id="rId6"/>
    <p:sldId id="266" r:id="rId7"/>
    <p:sldId id="263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1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0" autoAdjust="0"/>
    <p:restoredTop sz="95501" autoAdjust="0"/>
  </p:normalViewPr>
  <p:slideViewPr>
    <p:cSldViewPr snapToGrid="0">
      <p:cViewPr varScale="1">
        <p:scale>
          <a:sx n="48" d="100"/>
          <a:sy n="48" d="100"/>
        </p:scale>
        <p:origin x="5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6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6400313356093"/>
          <c:y val="0.11212098182533496"/>
          <c:w val="0.3973131663475532"/>
          <c:h val="0.842269205295290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114300">
                <a:schemeClr val="tx1">
                  <a:alpha val="88000"/>
                </a:schemeClr>
              </a:innerShdw>
            </a:effectLst>
            <a:scene3d>
              <a:camera prst="orthographicFront"/>
              <a:lightRig rig="brightRoom" dir="t"/>
            </a:scene3d>
            <a:sp3d prstMaterial="flat">
              <a:bevelT w="88900" h="120650" prst="softRound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innerShdw blurRad="114300">
                  <a:schemeClr val="tx1">
                    <a:alpha val="88000"/>
                  </a:scheme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88900" h="120650" prst="softRound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2-Piece Carry-on Set</c:v>
                </c:pt>
                <c:pt idx="1">
                  <c:v>Nested Sets</c:v>
                </c:pt>
                <c:pt idx="2">
                  <c:v>Spinners</c:v>
                </c:pt>
                <c:pt idx="3">
                  <c:v>Rolling Duffle</c:v>
                </c:pt>
                <c:pt idx="4">
                  <c:v>Laptop &amp; Tablet Cases</c:v>
                </c:pt>
                <c:pt idx="5">
                  <c:v>Travel Duffle</c:v>
                </c:pt>
                <c:pt idx="6">
                  <c:v>Travel Backpacks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5.5</c:v>
                </c:pt>
                <c:pt idx="3">
                  <c:v>4</c:v>
                </c:pt>
                <c:pt idx="4">
                  <c:v>3.5</c:v>
                </c:pt>
                <c:pt idx="5">
                  <c:v>1.2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36949117795195"/>
          <c:y val="0.25177752703830086"/>
          <c:w val="0.20162398237016199"/>
          <c:h val="0.60759735866574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innerShdw blurRad="114300">
        <a:schemeClr val="accent1">
          <a:lumMod val="20000"/>
          <a:lumOff val="80000"/>
        </a:schemeClr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9BEE9-081C-4056-B971-60CED0EAA8D6}" type="doc">
      <dgm:prSet loTypeId="urn:microsoft.com/office/officeart/2011/layout/Tab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6941E-6DBF-42B0-BED4-B7825B4E3B5A}">
      <dgm:prSet/>
      <dgm:spPr/>
      <dgm:t>
        <a:bodyPr/>
        <a:lstStyle/>
        <a:p>
          <a:pPr rtl="0"/>
          <a:r>
            <a:rPr lang="en-US" dirty="0" smtClean="0"/>
            <a:t>Revenue</a:t>
          </a:r>
          <a:endParaRPr lang="en-US" dirty="0"/>
        </a:p>
      </dgm:t>
    </dgm:pt>
    <dgm:pt modelId="{06CF56B2-D6A8-4EEA-904E-AF3416346538}" type="parTrans" cxnId="{7E9C0CA0-7543-4010-90B7-9AC8FE4A9F73}">
      <dgm:prSet/>
      <dgm:spPr/>
      <dgm:t>
        <a:bodyPr/>
        <a:lstStyle/>
        <a:p>
          <a:endParaRPr lang="en-US"/>
        </a:p>
      </dgm:t>
    </dgm:pt>
    <dgm:pt modelId="{E5FF99B3-7AD9-462D-90EC-DAD08A576482}" type="sibTrans" cxnId="{7E9C0CA0-7543-4010-90B7-9AC8FE4A9F73}">
      <dgm:prSet/>
      <dgm:spPr/>
      <dgm:t>
        <a:bodyPr/>
        <a:lstStyle/>
        <a:p>
          <a:endParaRPr lang="en-US"/>
        </a:p>
      </dgm:t>
    </dgm:pt>
    <dgm:pt modelId="{2A596FC2-5776-42BF-88C8-4EEF7B3B6F40}">
      <dgm:prSet/>
      <dgm:spPr/>
      <dgm:t>
        <a:bodyPr/>
        <a:lstStyle/>
        <a:p>
          <a:pPr rtl="0"/>
          <a:r>
            <a:rPr lang="en-US" dirty="0" smtClean="0"/>
            <a:t>Annual Growth</a:t>
          </a:r>
          <a:endParaRPr lang="en-US" dirty="0"/>
        </a:p>
      </dgm:t>
    </dgm:pt>
    <dgm:pt modelId="{0ABABD79-BA46-4557-8008-28DF87880D69}" type="parTrans" cxnId="{B0B442C4-A95E-4A37-877C-FBC06C00D2B6}">
      <dgm:prSet/>
      <dgm:spPr/>
      <dgm:t>
        <a:bodyPr/>
        <a:lstStyle/>
        <a:p>
          <a:endParaRPr lang="en-US"/>
        </a:p>
      </dgm:t>
    </dgm:pt>
    <dgm:pt modelId="{529173BF-6C79-4057-BB49-F497B12C8D02}" type="sibTrans" cxnId="{B0B442C4-A95E-4A37-877C-FBC06C00D2B6}">
      <dgm:prSet/>
      <dgm:spPr/>
      <dgm:t>
        <a:bodyPr/>
        <a:lstStyle/>
        <a:p>
          <a:endParaRPr lang="en-US"/>
        </a:p>
      </dgm:t>
    </dgm:pt>
    <dgm:pt modelId="{03F189C3-0AE5-4C33-8C1B-29FA881296CF}">
      <dgm:prSet/>
      <dgm:spPr/>
      <dgm:t>
        <a:bodyPr/>
        <a:lstStyle/>
        <a:p>
          <a:pPr rtl="0"/>
          <a:r>
            <a:rPr lang="en-US" dirty="0" smtClean="0"/>
            <a:t>Number Employed </a:t>
          </a:r>
          <a:endParaRPr lang="en-US" dirty="0"/>
        </a:p>
      </dgm:t>
    </dgm:pt>
    <dgm:pt modelId="{FCFACEF4-39C9-4CDC-B8E1-5C46EA93171C}" type="parTrans" cxnId="{7687BB73-7921-4B7A-9075-F34F49B27B3F}">
      <dgm:prSet/>
      <dgm:spPr/>
      <dgm:t>
        <a:bodyPr/>
        <a:lstStyle/>
        <a:p>
          <a:endParaRPr lang="en-US"/>
        </a:p>
      </dgm:t>
    </dgm:pt>
    <dgm:pt modelId="{BC0E8CDA-AFE9-4F2F-984E-FDD7423CEC17}" type="sibTrans" cxnId="{7687BB73-7921-4B7A-9075-F34F49B27B3F}">
      <dgm:prSet/>
      <dgm:spPr/>
      <dgm:t>
        <a:bodyPr/>
        <a:lstStyle/>
        <a:p>
          <a:endParaRPr lang="en-US"/>
        </a:p>
      </dgm:t>
    </dgm:pt>
    <dgm:pt modelId="{6D518452-04D1-46F1-8139-797547F164F4}">
      <dgm:prSet/>
      <dgm:spPr/>
      <dgm:t>
        <a:bodyPr/>
        <a:lstStyle/>
        <a:p>
          <a:pPr rtl="0"/>
          <a:r>
            <a:rPr lang="en-US" dirty="0" smtClean="0"/>
            <a:t>Number of Businesses</a:t>
          </a:r>
          <a:endParaRPr lang="en-US" dirty="0"/>
        </a:p>
      </dgm:t>
    </dgm:pt>
    <dgm:pt modelId="{6D0396A2-F0D6-4FD8-BCC6-BDF39C5B53E7}" type="parTrans" cxnId="{E20BF549-E7CC-4E74-8D25-2F51BB325DCC}">
      <dgm:prSet/>
      <dgm:spPr/>
      <dgm:t>
        <a:bodyPr/>
        <a:lstStyle/>
        <a:p>
          <a:endParaRPr lang="en-US"/>
        </a:p>
      </dgm:t>
    </dgm:pt>
    <dgm:pt modelId="{0F9083CF-FA77-48D8-AC07-376C98F449A7}" type="sibTrans" cxnId="{E20BF549-E7CC-4E74-8D25-2F51BB325DCC}">
      <dgm:prSet/>
      <dgm:spPr/>
      <dgm:t>
        <a:bodyPr/>
        <a:lstStyle/>
        <a:p>
          <a:endParaRPr lang="en-US"/>
        </a:p>
      </dgm:t>
    </dgm:pt>
    <dgm:pt modelId="{3903A7F6-C249-4261-B3E6-2DE0E39F8B5B}">
      <dgm:prSet/>
      <dgm:spPr/>
      <dgm:t>
        <a:bodyPr/>
        <a:lstStyle/>
        <a:p>
          <a:pPr algn="ctr"/>
          <a:r>
            <a:rPr lang="en-US" dirty="0" smtClean="0"/>
            <a:t>$11 Billion</a:t>
          </a:r>
          <a:endParaRPr lang="en-US" dirty="0"/>
        </a:p>
      </dgm:t>
    </dgm:pt>
    <dgm:pt modelId="{07221E77-3409-40CE-A40E-8C2FF8D10690}" type="parTrans" cxnId="{3EF2B060-5C13-4019-8C83-4DCA91F2AFBD}">
      <dgm:prSet/>
      <dgm:spPr/>
      <dgm:t>
        <a:bodyPr/>
        <a:lstStyle/>
        <a:p>
          <a:endParaRPr lang="en-US"/>
        </a:p>
      </dgm:t>
    </dgm:pt>
    <dgm:pt modelId="{E2ABDD3D-6341-4DC5-85BE-C8DBB121BB12}" type="sibTrans" cxnId="{3EF2B060-5C13-4019-8C83-4DCA91F2AFBD}">
      <dgm:prSet/>
      <dgm:spPr/>
      <dgm:t>
        <a:bodyPr/>
        <a:lstStyle/>
        <a:p>
          <a:endParaRPr lang="en-US"/>
        </a:p>
      </dgm:t>
    </dgm:pt>
    <dgm:pt modelId="{45107F48-811A-40A5-8436-18B18FF3040B}">
      <dgm:prSet/>
      <dgm:spPr/>
      <dgm:t>
        <a:bodyPr/>
        <a:lstStyle/>
        <a:p>
          <a:pPr algn="ctr"/>
          <a:r>
            <a:rPr lang="en-US" dirty="0" smtClean="0"/>
            <a:t>1.4%</a:t>
          </a:r>
          <a:endParaRPr lang="en-US" dirty="0"/>
        </a:p>
      </dgm:t>
    </dgm:pt>
    <dgm:pt modelId="{CAC574B3-569F-4629-A36D-083FB0C33B55}" type="parTrans" cxnId="{81BBD716-1B95-4D1C-84DD-CF677FD4611A}">
      <dgm:prSet/>
      <dgm:spPr/>
      <dgm:t>
        <a:bodyPr/>
        <a:lstStyle/>
        <a:p>
          <a:endParaRPr lang="en-US"/>
        </a:p>
      </dgm:t>
    </dgm:pt>
    <dgm:pt modelId="{0BD2F3D0-218A-41DE-87F2-6D215ABF69A9}" type="sibTrans" cxnId="{81BBD716-1B95-4D1C-84DD-CF677FD4611A}">
      <dgm:prSet/>
      <dgm:spPr/>
      <dgm:t>
        <a:bodyPr/>
        <a:lstStyle/>
        <a:p>
          <a:endParaRPr lang="en-US"/>
        </a:p>
      </dgm:t>
    </dgm:pt>
    <dgm:pt modelId="{D40A9306-714E-407F-9E9D-44AFC6141ABB}">
      <dgm:prSet/>
      <dgm:spPr/>
      <dgm:t>
        <a:bodyPr/>
        <a:lstStyle/>
        <a:p>
          <a:pPr algn="ctr"/>
          <a:r>
            <a:rPr lang="en-US" dirty="0" smtClean="0"/>
            <a:t>76,000</a:t>
          </a:r>
          <a:endParaRPr lang="en-US" dirty="0"/>
        </a:p>
      </dgm:t>
    </dgm:pt>
    <dgm:pt modelId="{EE10B41F-73B4-48F4-8D0E-A578106BA139}" type="parTrans" cxnId="{2A67A016-4641-4DC9-B68B-C9F8C29C96A6}">
      <dgm:prSet/>
      <dgm:spPr/>
      <dgm:t>
        <a:bodyPr/>
        <a:lstStyle/>
        <a:p>
          <a:endParaRPr lang="en-US"/>
        </a:p>
      </dgm:t>
    </dgm:pt>
    <dgm:pt modelId="{3D01BBFC-5D03-4542-8772-0E911DFA7570}" type="sibTrans" cxnId="{2A67A016-4641-4DC9-B68B-C9F8C29C96A6}">
      <dgm:prSet/>
      <dgm:spPr/>
      <dgm:t>
        <a:bodyPr/>
        <a:lstStyle/>
        <a:p>
          <a:endParaRPr lang="en-US"/>
        </a:p>
      </dgm:t>
    </dgm:pt>
    <dgm:pt modelId="{95FEBAA5-0429-4352-B823-3EC5BADDECE0}">
      <dgm:prSet/>
      <dgm:spPr/>
      <dgm:t>
        <a:bodyPr/>
        <a:lstStyle/>
        <a:p>
          <a:pPr algn="ctr" rtl="0"/>
          <a:r>
            <a:rPr lang="en-US" dirty="0" smtClean="0"/>
            <a:t>28,000</a:t>
          </a:r>
          <a:endParaRPr lang="en-US" dirty="0"/>
        </a:p>
      </dgm:t>
    </dgm:pt>
    <dgm:pt modelId="{6C7FA6A1-8230-4B9E-B9CC-4DF2ED23AF25}" type="parTrans" cxnId="{8D33646B-5E6F-4CF0-B6AB-8D4E8891441A}">
      <dgm:prSet/>
      <dgm:spPr/>
      <dgm:t>
        <a:bodyPr/>
        <a:lstStyle/>
        <a:p>
          <a:endParaRPr lang="en-US"/>
        </a:p>
      </dgm:t>
    </dgm:pt>
    <dgm:pt modelId="{A3CE287D-0BE2-420B-A808-CFAAB812A24B}" type="sibTrans" cxnId="{8D33646B-5E6F-4CF0-B6AB-8D4E8891441A}">
      <dgm:prSet/>
      <dgm:spPr/>
      <dgm:t>
        <a:bodyPr/>
        <a:lstStyle/>
        <a:p>
          <a:endParaRPr lang="en-US"/>
        </a:p>
      </dgm:t>
    </dgm:pt>
    <dgm:pt modelId="{2FA28119-9B27-454A-9191-1065FA3ABCF7}" type="pres">
      <dgm:prSet presAssocID="{24E9BEE9-081C-4056-B971-60CED0EAA8D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F2AF5D-8877-47D0-B56E-93806537DB18}" type="pres">
      <dgm:prSet presAssocID="{B826941E-6DBF-42B0-BED4-B7825B4E3B5A}" presName="composite" presStyleCnt="0"/>
      <dgm:spPr/>
    </dgm:pt>
    <dgm:pt modelId="{EC19DD1F-DCEB-4CB2-B0D0-96D484652030}" type="pres">
      <dgm:prSet presAssocID="{B826941E-6DBF-42B0-BED4-B7825B4E3B5A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DA736-07BF-419B-A6CF-5B7D54BDF4F9}" type="pres">
      <dgm:prSet presAssocID="{B826941E-6DBF-42B0-BED4-B7825B4E3B5A}" presName="Parent" presStyleLbl="alignNode1" presStyleIdx="0" presStyleCnt="4" custScaleX="16807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44D57-D141-4692-98CD-003F432C3845}" type="pres">
      <dgm:prSet presAssocID="{B826941E-6DBF-42B0-BED4-B7825B4E3B5A}" presName="Accent" presStyleLbl="parChTrans1D1" presStyleIdx="0" presStyleCnt="4"/>
      <dgm:spPr/>
    </dgm:pt>
    <dgm:pt modelId="{EF0CE8CD-B2B6-4F95-A97A-0E9090948C42}" type="pres">
      <dgm:prSet presAssocID="{E5FF99B3-7AD9-462D-90EC-DAD08A576482}" presName="sibTrans" presStyleCnt="0"/>
      <dgm:spPr/>
    </dgm:pt>
    <dgm:pt modelId="{5E3F7DEB-5C9F-4C21-9351-6A9E353DDE1B}" type="pres">
      <dgm:prSet presAssocID="{2A596FC2-5776-42BF-88C8-4EEF7B3B6F40}" presName="composite" presStyleCnt="0"/>
      <dgm:spPr/>
    </dgm:pt>
    <dgm:pt modelId="{3D84C7D0-59CE-4F81-972D-A2CE7BED1801}" type="pres">
      <dgm:prSet presAssocID="{2A596FC2-5776-42BF-88C8-4EEF7B3B6F40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62CD5-BC0B-4A77-985F-444C1E990B82}" type="pres">
      <dgm:prSet presAssocID="{2A596FC2-5776-42BF-88C8-4EEF7B3B6F40}" presName="Parent" presStyleLbl="alignNode1" presStyleIdx="1" presStyleCnt="4" custScaleX="16807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54519-237F-430E-B021-077CF4E9A8DB}" type="pres">
      <dgm:prSet presAssocID="{2A596FC2-5776-42BF-88C8-4EEF7B3B6F40}" presName="Accent" presStyleLbl="parChTrans1D1" presStyleIdx="1" presStyleCnt="4"/>
      <dgm:spPr/>
    </dgm:pt>
    <dgm:pt modelId="{3E28672D-DCAC-43BE-A0D7-B91D7FB15EB6}" type="pres">
      <dgm:prSet presAssocID="{529173BF-6C79-4057-BB49-F497B12C8D02}" presName="sibTrans" presStyleCnt="0"/>
      <dgm:spPr/>
    </dgm:pt>
    <dgm:pt modelId="{826E14C6-3ABC-4060-BF1F-4F15CD1847E8}" type="pres">
      <dgm:prSet presAssocID="{03F189C3-0AE5-4C33-8C1B-29FA881296CF}" presName="composite" presStyleCnt="0"/>
      <dgm:spPr/>
    </dgm:pt>
    <dgm:pt modelId="{F148CDEA-DEBD-4C69-8173-C105AAA65027}" type="pres">
      <dgm:prSet presAssocID="{03F189C3-0AE5-4C33-8C1B-29FA881296CF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181E7-385B-40E6-A297-67796ACB39D7}" type="pres">
      <dgm:prSet presAssocID="{03F189C3-0AE5-4C33-8C1B-29FA881296CF}" presName="Parent" presStyleLbl="alignNode1" presStyleIdx="2" presStyleCnt="4" custScaleX="16807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8CAD5-E153-4A3B-9B4E-7386118C3092}" type="pres">
      <dgm:prSet presAssocID="{03F189C3-0AE5-4C33-8C1B-29FA881296CF}" presName="Accent" presStyleLbl="parChTrans1D1" presStyleIdx="2" presStyleCnt="4"/>
      <dgm:spPr/>
    </dgm:pt>
    <dgm:pt modelId="{51E4CDAD-F5F4-4541-BC26-58DE5397173F}" type="pres">
      <dgm:prSet presAssocID="{BC0E8CDA-AFE9-4F2F-984E-FDD7423CEC17}" presName="sibTrans" presStyleCnt="0"/>
      <dgm:spPr/>
    </dgm:pt>
    <dgm:pt modelId="{178C3C47-06D5-4270-87DF-2E63B7F2D2D2}" type="pres">
      <dgm:prSet presAssocID="{6D518452-04D1-46F1-8139-797547F164F4}" presName="composite" presStyleCnt="0"/>
      <dgm:spPr/>
    </dgm:pt>
    <dgm:pt modelId="{27011E8B-0EA0-464C-8190-605A86099BDF}" type="pres">
      <dgm:prSet presAssocID="{6D518452-04D1-46F1-8139-797547F164F4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B0382-D2C6-4DC2-939D-B0A86FB88680}" type="pres">
      <dgm:prSet presAssocID="{6D518452-04D1-46F1-8139-797547F164F4}" presName="Parent" presStyleLbl="alignNode1" presStyleIdx="3" presStyleCnt="4" custScaleX="16808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0CCCF-3B00-4589-84E9-809755293B8B}" type="pres">
      <dgm:prSet presAssocID="{6D518452-04D1-46F1-8139-797547F164F4}" presName="Accent" presStyleLbl="parChTrans1D1" presStyleIdx="3" presStyleCnt="4"/>
      <dgm:spPr/>
    </dgm:pt>
  </dgm:ptLst>
  <dgm:cxnLst>
    <dgm:cxn modelId="{3EF2B060-5C13-4019-8C83-4DCA91F2AFBD}" srcId="{B826941E-6DBF-42B0-BED4-B7825B4E3B5A}" destId="{3903A7F6-C249-4261-B3E6-2DE0E39F8B5B}" srcOrd="0" destOrd="0" parTransId="{07221E77-3409-40CE-A40E-8C2FF8D10690}" sibTransId="{E2ABDD3D-6341-4DC5-85BE-C8DBB121BB12}"/>
    <dgm:cxn modelId="{788AE4B8-FCA4-4D25-97A7-DD452C430A20}" type="presOf" srcId="{B826941E-6DBF-42B0-BED4-B7825B4E3B5A}" destId="{C52DA736-07BF-419B-A6CF-5B7D54BDF4F9}" srcOrd="0" destOrd="0" presId="urn:microsoft.com/office/officeart/2011/layout/TabList"/>
    <dgm:cxn modelId="{7E9C0CA0-7543-4010-90B7-9AC8FE4A9F73}" srcId="{24E9BEE9-081C-4056-B971-60CED0EAA8D6}" destId="{B826941E-6DBF-42B0-BED4-B7825B4E3B5A}" srcOrd="0" destOrd="0" parTransId="{06CF56B2-D6A8-4EEA-904E-AF3416346538}" sibTransId="{E5FF99B3-7AD9-462D-90EC-DAD08A576482}"/>
    <dgm:cxn modelId="{E20BF549-E7CC-4E74-8D25-2F51BB325DCC}" srcId="{24E9BEE9-081C-4056-B971-60CED0EAA8D6}" destId="{6D518452-04D1-46F1-8139-797547F164F4}" srcOrd="3" destOrd="0" parTransId="{6D0396A2-F0D6-4FD8-BCC6-BDF39C5B53E7}" sibTransId="{0F9083CF-FA77-48D8-AC07-376C98F449A7}"/>
    <dgm:cxn modelId="{45FB46AE-0F30-42F9-82B2-814F9973D1AF}" type="presOf" srcId="{24E9BEE9-081C-4056-B971-60CED0EAA8D6}" destId="{2FA28119-9B27-454A-9191-1065FA3ABCF7}" srcOrd="0" destOrd="0" presId="urn:microsoft.com/office/officeart/2011/layout/TabList"/>
    <dgm:cxn modelId="{8D33646B-5E6F-4CF0-B6AB-8D4E8891441A}" srcId="{6D518452-04D1-46F1-8139-797547F164F4}" destId="{95FEBAA5-0429-4352-B823-3EC5BADDECE0}" srcOrd="0" destOrd="0" parTransId="{6C7FA6A1-8230-4B9E-B9CC-4DF2ED23AF25}" sibTransId="{A3CE287D-0BE2-420B-A808-CFAAB812A24B}"/>
    <dgm:cxn modelId="{2CBF3810-7D42-444F-B584-FDB069D92539}" type="presOf" srcId="{95FEBAA5-0429-4352-B823-3EC5BADDECE0}" destId="{27011E8B-0EA0-464C-8190-605A86099BDF}" srcOrd="0" destOrd="0" presId="urn:microsoft.com/office/officeart/2011/layout/TabList"/>
    <dgm:cxn modelId="{B0B442C4-A95E-4A37-877C-FBC06C00D2B6}" srcId="{24E9BEE9-081C-4056-B971-60CED0EAA8D6}" destId="{2A596FC2-5776-42BF-88C8-4EEF7B3B6F40}" srcOrd="1" destOrd="0" parTransId="{0ABABD79-BA46-4557-8008-28DF87880D69}" sibTransId="{529173BF-6C79-4057-BB49-F497B12C8D02}"/>
    <dgm:cxn modelId="{E246B76F-18F0-4DD9-A856-1AD139AE0831}" type="presOf" srcId="{03F189C3-0AE5-4C33-8C1B-29FA881296CF}" destId="{A98181E7-385B-40E6-A297-67796ACB39D7}" srcOrd="0" destOrd="0" presId="urn:microsoft.com/office/officeart/2011/layout/TabList"/>
    <dgm:cxn modelId="{FDA87A1E-A7C1-4A53-A15B-989D9B0165A4}" type="presOf" srcId="{D40A9306-714E-407F-9E9D-44AFC6141ABB}" destId="{F148CDEA-DEBD-4C69-8173-C105AAA65027}" srcOrd="0" destOrd="0" presId="urn:microsoft.com/office/officeart/2011/layout/TabList"/>
    <dgm:cxn modelId="{7687BB73-7921-4B7A-9075-F34F49B27B3F}" srcId="{24E9BEE9-081C-4056-B971-60CED0EAA8D6}" destId="{03F189C3-0AE5-4C33-8C1B-29FA881296CF}" srcOrd="2" destOrd="0" parTransId="{FCFACEF4-39C9-4CDC-B8E1-5C46EA93171C}" sibTransId="{BC0E8CDA-AFE9-4F2F-984E-FDD7423CEC17}"/>
    <dgm:cxn modelId="{7A6DDFF3-5EA8-4E46-9A41-7D3E70AB0035}" type="presOf" srcId="{45107F48-811A-40A5-8436-18B18FF3040B}" destId="{3D84C7D0-59CE-4F81-972D-A2CE7BED1801}" srcOrd="0" destOrd="0" presId="urn:microsoft.com/office/officeart/2011/layout/TabList"/>
    <dgm:cxn modelId="{D4D67D30-B75B-42DC-9F02-DD4A92A2B13A}" type="presOf" srcId="{3903A7F6-C249-4261-B3E6-2DE0E39F8B5B}" destId="{EC19DD1F-DCEB-4CB2-B0D0-96D484652030}" srcOrd="0" destOrd="0" presId="urn:microsoft.com/office/officeart/2011/layout/TabList"/>
    <dgm:cxn modelId="{600B6B70-7800-4C39-8EF5-5731883221AE}" type="presOf" srcId="{6D518452-04D1-46F1-8139-797547F164F4}" destId="{542B0382-D2C6-4DC2-939D-B0A86FB88680}" srcOrd="0" destOrd="0" presId="urn:microsoft.com/office/officeart/2011/layout/TabList"/>
    <dgm:cxn modelId="{2A67A016-4641-4DC9-B68B-C9F8C29C96A6}" srcId="{03F189C3-0AE5-4C33-8C1B-29FA881296CF}" destId="{D40A9306-714E-407F-9E9D-44AFC6141ABB}" srcOrd="0" destOrd="0" parTransId="{EE10B41F-73B4-48F4-8D0E-A578106BA139}" sibTransId="{3D01BBFC-5D03-4542-8772-0E911DFA7570}"/>
    <dgm:cxn modelId="{9CD8BD9C-583D-4FFF-836C-3A7A88C89778}" type="presOf" srcId="{2A596FC2-5776-42BF-88C8-4EEF7B3B6F40}" destId="{2BD62CD5-BC0B-4A77-985F-444C1E990B82}" srcOrd="0" destOrd="0" presId="urn:microsoft.com/office/officeart/2011/layout/TabList"/>
    <dgm:cxn modelId="{81BBD716-1B95-4D1C-84DD-CF677FD4611A}" srcId="{2A596FC2-5776-42BF-88C8-4EEF7B3B6F40}" destId="{45107F48-811A-40A5-8436-18B18FF3040B}" srcOrd="0" destOrd="0" parTransId="{CAC574B3-569F-4629-A36D-083FB0C33B55}" sibTransId="{0BD2F3D0-218A-41DE-87F2-6D215ABF69A9}"/>
    <dgm:cxn modelId="{96D2D5C7-937F-40AE-BFE9-8FD7088DA7D9}" type="presParOf" srcId="{2FA28119-9B27-454A-9191-1065FA3ABCF7}" destId="{4BF2AF5D-8877-47D0-B56E-93806537DB18}" srcOrd="0" destOrd="0" presId="urn:microsoft.com/office/officeart/2011/layout/TabList"/>
    <dgm:cxn modelId="{DDC91F40-A2A4-409E-AE15-D34C3E9C091D}" type="presParOf" srcId="{4BF2AF5D-8877-47D0-B56E-93806537DB18}" destId="{EC19DD1F-DCEB-4CB2-B0D0-96D484652030}" srcOrd="0" destOrd="0" presId="urn:microsoft.com/office/officeart/2011/layout/TabList"/>
    <dgm:cxn modelId="{094CD173-A1F7-4E51-8483-CFF4EF6B213A}" type="presParOf" srcId="{4BF2AF5D-8877-47D0-B56E-93806537DB18}" destId="{C52DA736-07BF-419B-A6CF-5B7D54BDF4F9}" srcOrd="1" destOrd="0" presId="urn:microsoft.com/office/officeart/2011/layout/TabList"/>
    <dgm:cxn modelId="{2AB43112-452F-4430-8CAC-3174C897B8C8}" type="presParOf" srcId="{4BF2AF5D-8877-47D0-B56E-93806537DB18}" destId="{CB844D57-D141-4692-98CD-003F432C3845}" srcOrd="2" destOrd="0" presId="urn:microsoft.com/office/officeart/2011/layout/TabList"/>
    <dgm:cxn modelId="{432DC415-785E-4983-B588-155E2446E482}" type="presParOf" srcId="{2FA28119-9B27-454A-9191-1065FA3ABCF7}" destId="{EF0CE8CD-B2B6-4F95-A97A-0E9090948C42}" srcOrd="1" destOrd="0" presId="urn:microsoft.com/office/officeart/2011/layout/TabList"/>
    <dgm:cxn modelId="{64BA0BD8-4DDF-4B94-BDB5-382ADC703E7B}" type="presParOf" srcId="{2FA28119-9B27-454A-9191-1065FA3ABCF7}" destId="{5E3F7DEB-5C9F-4C21-9351-6A9E353DDE1B}" srcOrd="2" destOrd="0" presId="urn:microsoft.com/office/officeart/2011/layout/TabList"/>
    <dgm:cxn modelId="{7EB56544-A799-40EC-93CC-00584AF7B3AB}" type="presParOf" srcId="{5E3F7DEB-5C9F-4C21-9351-6A9E353DDE1B}" destId="{3D84C7D0-59CE-4F81-972D-A2CE7BED1801}" srcOrd="0" destOrd="0" presId="urn:microsoft.com/office/officeart/2011/layout/TabList"/>
    <dgm:cxn modelId="{3431FF90-0120-430C-AF65-8B42437EB4CD}" type="presParOf" srcId="{5E3F7DEB-5C9F-4C21-9351-6A9E353DDE1B}" destId="{2BD62CD5-BC0B-4A77-985F-444C1E990B82}" srcOrd="1" destOrd="0" presId="urn:microsoft.com/office/officeart/2011/layout/TabList"/>
    <dgm:cxn modelId="{27DFE956-8A19-4733-BA5F-0DDFE63CAF30}" type="presParOf" srcId="{5E3F7DEB-5C9F-4C21-9351-6A9E353DDE1B}" destId="{F2E54519-237F-430E-B021-077CF4E9A8DB}" srcOrd="2" destOrd="0" presId="urn:microsoft.com/office/officeart/2011/layout/TabList"/>
    <dgm:cxn modelId="{50294598-7677-4E53-9BA0-F32024147E2E}" type="presParOf" srcId="{2FA28119-9B27-454A-9191-1065FA3ABCF7}" destId="{3E28672D-DCAC-43BE-A0D7-B91D7FB15EB6}" srcOrd="3" destOrd="0" presId="urn:microsoft.com/office/officeart/2011/layout/TabList"/>
    <dgm:cxn modelId="{4EE5DBD0-B0D6-43E1-8371-ACDA373828E0}" type="presParOf" srcId="{2FA28119-9B27-454A-9191-1065FA3ABCF7}" destId="{826E14C6-3ABC-4060-BF1F-4F15CD1847E8}" srcOrd="4" destOrd="0" presId="urn:microsoft.com/office/officeart/2011/layout/TabList"/>
    <dgm:cxn modelId="{8C0B3E9B-C399-403D-9C9B-CF5764EBDB66}" type="presParOf" srcId="{826E14C6-3ABC-4060-BF1F-4F15CD1847E8}" destId="{F148CDEA-DEBD-4C69-8173-C105AAA65027}" srcOrd="0" destOrd="0" presId="urn:microsoft.com/office/officeart/2011/layout/TabList"/>
    <dgm:cxn modelId="{FA592C46-F54F-4F6B-B1E9-093012C07135}" type="presParOf" srcId="{826E14C6-3ABC-4060-BF1F-4F15CD1847E8}" destId="{A98181E7-385B-40E6-A297-67796ACB39D7}" srcOrd="1" destOrd="0" presId="urn:microsoft.com/office/officeart/2011/layout/TabList"/>
    <dgm:cxn modelId="{27383835-BCD0-4C6C-8565-E064D923B2C6}" type="presParOf" srcId="{826E14C6-3ABC-4060-BF1F-4F15CD1847E8}" destId="{1F28CAD5-E153-4A3B-9B4E-7386118C3092}" srcOrd="2" destOrd="0" presId="urn:microsoft.com/office/officeart/2011/layout/TabList"/>
    <dgm:cxn modelId="{9601C6DA-5A4E-4780-B22F-87EC4CF5FDA9}" type="presParOf" srcId="{2FA28119-9B27-454A-9191-1065FA3ABCF7}" destId="{51E4CDAD-F5F4-4541-BC26-58DE5397173F}" srcOrd="5" destOrd="0" presId="urn:microsoft.com/office/officeart/2011/layout/TabList"/>
    <dgm:cxn modelId="{9F39CF13-0425-4C0F-8EDB-A0E72428460C}" type="presParOf" srcId="{2FA28119-9B27-454A-9191-1065FA3ABCF7}" destId="{178C3C47-06D5-4270-87DF-2E63B7F2D2D2}" srcOrd="6" destOrd="0" presId="urn:microsoft.com/office/officeart/2011/layout/TabList"/>
    <dgm:cxn modelId="{E6EAE955-72B9-446A-9578-0D5DA715A9B7}" type="presParOf" srcId="{178C3C47-06D5-4270-87DF-2E63B7F2D2D2}" destId="{27011E8B-0EA0-464C-8190-605A86099BDF}" srcOrd="0" destOrd="0" presId="urn:microsoft.com/office/officeart/2011/layout/TabList"/>
    <dgm:cxn modelId="{866AFED6-8B00-4E1D-98FC-7648CEA663B5}" type="presParOf" srcId="{178C3C47-06D5-4270-87DF-2E63B7F2D2D2}" destId="{542B0382-D2C6-4DC2-939D-B0A86FB88680}" srcOrd="1" destOrd="0" presId="urn:microsoft.com/office/officeart/2011/layout/TabList"/>
    <dgm:cxn modelId="{B3850C33-1471-4169-8B9C-EBFCC7F01407}" type="presParOf" srcId="{178C3C47-06D5-4270-87DF-2E63B7F2D2D2}" destId="{EBF0CCCF-3B00-4589-84E9-809755293B8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C8A2D-8D60-401A-A0C8-11D2487FFAF7}" type="doc">
      <dgm:prSet loTypeId="urn:microsoft.com/office/officeart/2005/8/layout/radial2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FDB108-D19B-4AFE-A5D1-E309A49D075A}">
      <dgm:prSet/>
      <dgm:spPr/>
      <dgm:t>
        <a:bodyPr/>
        <a:lstStyle/>
        <a:p>
          <a:pPr rtl="0"/>
          <a:r>
            <a:rPr lang="en-US" b="1" dirty="0" smtClean="0"/>
            <a:t>Steady Projections</a:t>
          </a:r>
          <a:endParaRPr lang="en-US" b="1" dirty="0"/>
        </a:p>
      </dgm:t>
    </dgm:pt>
    <dgm:pt modelId="{6FE36607-C049-4D27-B6D7-EA2E0976FC5B}" type="parTrans" cxnId="{E47A195D-FCB7-40EF-AA10-F6D320753E47}">
      <dgm:prSet/>
      <dgm:spPr/>
      <dgm:t>
        <a:bodyPr/>
        <a:lstStyle/>
        <a:p>
          <a:endParaRPr lang="en-US"/>
        </a:p>
      </dgm:t>
    </dgm:pt>
    <dgm:pt modelId="{B4E4BBCB-DD6D-45E9-9685-4EBBA895D736}" type="sibTrans" cxnId="{E47A195D-FCB7-40EF-AA10-F6D320753E47}">
      <dgm:prSet/>
      <dgm:spPr/>
      <dgm:t>
        <a:bodyPr/>
        <a:lstStyle/>
        <a:p>
          <a:endParaRPr lang="en-US"/>
        </a:p>
      </dgm:t>
    </dgm:pt>
    <dgm:pt modelId="{CA05AA95-E329-459A-B8E9-7E4BC1E79E60}">
      <dgm:prSet/>
      <dgm:spPr/>
      <dgm:t>
        <a:bodyPr/>
        <a:lstStyle/>
        <a:p>
          <a:pPr rtl="0"/>
          <a:r>
            <a:rPr lang="en-US" b="1" dirty="0" smtClean="0"/>
            <a:t>34% Profit Margin</a:t>
          </a:r>
          <a:endParaRPr lang="en-US" b="1" dirty="0"/>
        </a:p>
      </dgm:t>
    </dgm:pt>
    <dgm:pt modelId="{B26F3FBF-DB29-47E1-AFE2-AF7D8C88A72A}" type="parTrans" cxnId="{052EC6C0-44AD-4A4D-8076-2167C740E385}">
      <dgm:prSet/>
      <dgm:spPr/>
      <dgm:t>
        <a:bodyPr/>
        <a:lstStyle/>
        <a:p>
          <a:endParaRPr lang="en-US"/>
        </a:p>
      </dgm:t>
    </dgm:pt>
    <dgm:pt modelId="{8D3707D7-C501-444F-A50B-3ABC927F2ADC}" type="sibTrans" cxnId="{052EC6C0-44AD-4A4D-8076-2167C740E385}">
      <dgm:prSet/>
      <dgm:spPr/>
      <dgm:t>
        <a:bodyPr/>
        <a:lstStyle/>
        <a:p>
          <a:endParaRPr lang="en-US"/>
        </a:p>
      </dgm:t>
    </dgm:pt>
    <dgm:pt modelId="{DEFBEC9E-9A82-4710-A843-23BACC7DE7CF}">
      <dgm:prSet/>
      <dgm:spPr/>
      <dgm:t>
        <a:bodyPr/>
        <a:lstStyle/>
        <a:p>
          <a:pPr rtl="0"/>
          <a:r>
            <a:rPr lang="en-US" b="1" dirty="0" smtClean="0"/>
            <a:t>Retail &amp; Online</a:t>
          </a:r>
          <a:endParaRPr lang="en-US" b="1" dirty="0"/>
        </a:p>
      </dgm:t>
    </dgm:pt>
    <dgm:pt modelId="{05D5CD96-C00B-47CC-B226-B59C8D31F4AA}" type="sibTrans" cxnId="{8D5F3B2C-8515-4486-B2C9-8D4AEBE4C2F0}">
      <dgm:prSet/>
      <dgm:spPr/>
      <dgm:t>
        <a:bodyPr/>
        <a:lstStyle/>
        <a:p>
          <a:endParaRPr lang="en-US"/>
        </a:p>
      </dgm:t>
    </dgm:pt>
    <dgm:pt modelId="{60243E21-A35A-4683-A92E-D15862FF7A61}" type="parTrans" cxnId="{8D5F3B2C-8515-4486-B2C9-8D4AEBE4C2F0}">
      <dgm:prSet/>
      <dgm:spPr/>
      <dgm:t>
        <a:bodyPr/>
        <a:lstStyle/>
        <a:p>
          <a:endParaRPr lang="en-US"/>
        </a:p>
      </dgm:t>
    </dgm:pt>
    <dgm:pt modelId="{025565B6-70C8-4DA0-B017-E514E4DE3623}" type="pres">
      <dgm:prSet presAssocID="{87FC8A2D-8D60-401A-A0C8-11D2487FFAF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B0F62-32F6-46E6-A797-2A89195BAE19}" type="pres">
      <dgm:prSet presAssocID="{87FC8A2D-8D60-401A-A0C8-11D2487FFAF7}" presName="cycle" presStyleCnt="0"/>
      <dgm:spPr/>
      <dgm:t>
        <a:bodyPr/>
        <a:lstStyle/>
        <a:p>
          <a:endParaRPr lang="en-US"/>
        </a:p>
      </dgm:t>
    </dgm:pt>
    <dgm:pt modelId="{6A9C1111-CB89-43EF-9F85-7F581653EAB2}" type="pres">
      <dgm:prSet presAssocID="{87FC8A2D-8D60-401A-A0C8-11D2487FFAF7}" presName="centerShape" presStyleCnt="0"/>
      <dgm:spPr/>
      <dgm:t>
        <a:bodyPr/>
        <a:lstStyle/>
        <a:p>
          <a:endParaRPr lang="en-US"/>
        </a:p>
      </dgm:t>
    </dgm:pt>
    <dgm:pt modelId="{DACBD105-B3DD-44BA-A89F-2F5EB9ADC3E7}" type="pres">
      <dgm:prSet presAssocID="{87FC8A2D-8D60-401A-A0C8-11D2487FFAF7}" presName="connSite" presStyleLbl="node1" presStyleIdx="0" presStyleCnt="4"/>
      <dgm:spPr/>
      <dgm:t>
        <a:bodyPr/>
        <a:lstStyle/>
        <a:p>
          <a:endParaRPr lang="en-US"/>
        </a:p>
      </dgm:t>
    </dgm:pt>
    <dgm:pt modelId="{56D52E26-20A9-47E9-9A21-2D72EC575494}" type="pres">
      <dgm:prSet presAssocID="{87FC8A2D-8D60-401A-A0C8-11D2487FFAF7}" presName="visibl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D854CC-73D7-4985-B190-3D8215947636}" type="pres">
      <dgm:prSet presAssocID="{B26F3FBF-DB29-47E1-AFE2-AF7D8C88A72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CCDBA47-490B-43DF-8E9B-611D021A355B}" type="pres">
      <dgm:prSet presAssocID="{CA05AA95-E329-459A-B8E9-7E4BC1E79E60}" presName="node" presStyleCnt="0"/>
      <dgm:spPr/>
      <dgm:t>
        <a:bodyPr/>
        <a:lstStyle/>
        <a:p>
          <a:endParaRPr lang="en-US"/>
        </a:p>
      </dgm:t>
    </dgm:pt>
    <dgm:pt modelId="{6FABA6C3-EF6D-495D-8216-C9B5E927E830}" type="pres">
      <dgm:prSet presAssocID="{CA05AA95-E329-459A-B8E9-7E4BC1E79E6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C5C2E-3056-4147-A94F-1B8BDDECDBA0}" type="pres">
      <dgm:prSet presAssocID="{CA05AA95-E329-459A-B8E9-7E4BC1E79E6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C3CA5-B90D-4B3D-B946-7622D26B3AC0}" type="pres">
      <dgm:prSet presAssocID="{6FE36607-C049-4D27-B6D7-EA2E0976FC5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584047B-EAED-4DB8-9898-B2E1C60595AE}" type="pres">
      <dgm:prSet presAssocID="{D1FDB108-D19B-4AFE-A5D1-E309A49D075A}" presName="node" presStyleCnt="0"/>
      <dgm:spPr/>
      <dgm:t>
        <a:bodyPr/>
        <a:lstStyle/>
        <a:p>
          <a:endParaRPr lang="en-US"/>
        </a:p>
      </dgm:t>
    </dgm:pt>
    <dgm:pt modelId="{6FAF3BB3-54AD-4798-995F-1E174918E514}" type="pres">
      <dgm:prSet presAssocID="{D1FDB108-D19B-4AFE-A5D1-E309A49D075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07163-2CF0-4DE6-A956-E15965ECAD11}" type="pres">
      <dgm:prSet presAssocID="{D1FDB108-D19B-4AFE-A5D1-E309A49D07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5CE73-5132-4102-A343-81096174D6E7}" type="pres">
      <dgm:prSet presAssocID="{60243E21-A35A-4683-A92E-D15862FF7A6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22D8474-CC2D-49BA-9840-301F50D317A8}" type="pres">
      <dgm:prSet presAssocID="{DEFBEC9E-9A82-4710-A843-23BACC7DE7CF}" presName="node" presStyleCnt="0"/>
      <dgm:spPr/>
      <dgm:t>
        <a:bodyPr/>
        <a:lstStyle/>
        <a:p>
          <a:endParaRPr lang="en-US"/>
        </a:p>
      </dgm:t>
    </dgm:pt>
    <dgm:pt modelId="{CAAADE1D-8F95-49F5-9CD6-7068FCE53BDD}" type="pres">
      <dgm:prSet presAssocID="{DEFBEC9E-9A82-4710-A843-23BACC7DE7C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8F50F-9B1E-43B5-9E6D-C2D661E92B7B}" type="pres">
      <dgm:prSet presAssocID="{DEFBEC9E-9A82-4710-A843-23BACC7DE7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E7A97-39E8-4E65-A1E1-83A442D5C447}" type="presOf" srcId="{D1FDB108-D19B-4AFE-A5D1-E309A49D075A}" destId="{6FAF3BB3-54AD-4798-995F-1E174918E514}" srcOrd="0" destOrd="0" presId="urn:microsoft.com/office/officeart/2005/8/layout/radial2"/>
    <dgm:cxn modelId="{F34DD967-8C0D-4476-8AD9-8B537721450F}" type="presOf" srcId="{DEFBEC9E-9A82-4710-A843-23BACC7DE7CF}" destId="{CAAADE1D-8F95-49F5-9CD6-7068FCE53BDD}" srcOrd="0" destOrd="0" presId="urn:microsoft.com/office/officeart/2005/8/layout/radial2"/>
    <dgm:cxn modelId="{B3BFA514-5E4A-4227-B3DF-431D10DAF15E}" type="presOf" srcId="{60243E21-A35A-4683-A92E-D15862FF7A61}" destId="{B725CE73-5132-4102-A343-81096174D6E7}" srcOrd="0" destOrd="0" presId="urn:microsoft.com/office/officeart/2005/8/layout/radial2"/>
    <dgm:cxn modelId="{4F1F7442-E486-48B4-AA0E-822EBE63EED0}" type="presOf" srcId="{CA05AA95-E329-459A-B8E9-7E4BC1E79E60}" destId="{6FABA6C3-EF6D-495D-8216-C9B5E927E830}" srcOrd="0" destOrd="0" presId="urn:microsoft.com/office/officeart/2005/8/layout/radial2"/>
    <dgm:cxn modelId="{052EC6C0-44AD-4A4D-8076-2167C740E385}" srcId="{87FC8A2D-8D60-401A-A0C8-11D2487FFAF7}" destId="{CA05AA95-E329-459A-B8E9-7E4BC1E79E60}" srcOrd="0" destOrd="0" parTransId="{B26F3FBF-DB29-47E1-AFE2-AF7D8C88A72A}" sibTransId="{8D3707D7-C501-444F-A50B-3ABC927F2ADC}"/>
    <dgm:cxn modelId="{83B1FCE6-A5D9-4A8C-B1B2-5A2F576AB3B9}" type="presOf" srcId="{6FE36607-C049-4D27-B6D7-EA2E0976FC5B}" destId="{172C3CA5-B90D-4B3D-B946-7622D26B3AC0}" srcOrd="0" destOrd="0" presId="urn:microsoft.com/office/officeart/2005/8/layout/radial2"/>
    <dgm:cxn modelId="{2AF73965-9C34-4CF9-8894-0FCBBDCB5BF0}" type="presOf" srcId="{B26F3FBF-DB29-47E1-AFE2-AF7D8C88A72A}" destId="{1DD854CC-73D7-4985-B190-3D8215947636}" srcOrd="0" destOrd="0" presId="urn:microsoft.com/office/officeart/2005/8/layout/radial2"/>
    <dgm:cxn modelId="{8D5F3B2C-8515-4486-B2C9-8D4AEBE4C2F0}" srcId="{87FC8A2D-8D60-401A-A0C8-11D2487FFAF7}" destId="{DEFBEC9E-9A82-4710-A843-23BACC7DE7CF}" srcOrd="2" destOrd="0" parTransId="{60243E21-A35A-4683-A92E-D15862FF7A61}" sibTransId="{05D5CD96-C00B-47CC-B226-B59C8D31F4AA}"/>
    <dgm:cxn modelId="{E47A195D-FCB7-40EF-AA10-F6D320753E47}" srcId="{87FC8A2D-8D60-401A-A0C8-11D2487FFAF7}" destId="{D1FDB108-D19B-4AFE-A5D1-E309A49D075A}" srcOrd="1" destOrd="0" parTransId="{6FE36607-C049-4D27-B6D7-EA2E0976FC5B}" sibTransId="{B4E4BBCB-DD6D-45E9-9685-4EBBA895D736}"/>
    <dgm:cxn modelId="{F04A5AFD-1CE6-4D0F-9D16-6D9E9D16EB22}" type="presOf" srcId="{87FC8A2D-8D60-401A-A0C8-11D2487FFAF7}" destId="{025565B6-70C8-4DA0-B017-E514E4DE3623}" srcOrd="0" destOrd="0" presId="urn:microsoft.com/office/officeart/2005/8/layout/radial2"/>
    <dgm:cxn modelId="{14F1C031-9128-46CB-A63F-A2368684972A}" type="presParOf" srcId="{025565B6-70C8-4DA0-B017-E514E4DE3623}" destId="{BC3B0F62-32F6-46E6-A797-2A89195BAE19}" srcOrd="0" destOrd="0" presId="urn:microsoft.com/office/officeart/2005/8/layout/radial2"/>
    <dgm:cxn modelId="{616247AD-B96F-4C54-BC6C-13C7E7155809}" type="presParOf" srcId="{BC3B0F62-32F6-46E6-A797-2A89195BAE19}" destId="{6A9C1111-CB89-43EF-9F85-7F581653EAB2}" srcOrd="0" destOrd="0" presId="urn:microsoft.com/office/officeart/2005/8/layout/radial2"/>
    <dgm:cxn modelId="{0DFAF4B4-B9C8-46D7-9D2B-3772317A3DD4}" type="presParOf" srcId="{6A9C1111-CB89-43EF-9F85-7F581653EAB2}" destId="{DACBD105-B3DD-44BA-A89F-2F5EB9ADC3E7}" srcOrd="0" destOrd="0" presId="urn:microsoft.com/office/officeart/2005/8/layout/radial2"/>
    <dgm:cxn modelId="{3462B771-F7EC-4018-A892-04C76EFB59EB}" type="presParOf" srcId="{6A9C1111-CB89-43EF-9F85-7F581653EAB2}" destId="{56D52E26-20A9-47E9-9A21-2D72EC575494}" srcOrd="1" destOrd="0" presId="urn:microsoft.com/office/officeart/2005/8/layout/radial2"/>
    <dgm:cxn modelId="{9F33E252-4ECC-42D5-B08F-4115B6DAED14}" type="presParOf" srcId="{BC3B0F62-32F6-46E6-A797-2A89195BAE19}" destId="{1DD854CC-73D7-4985-B190-3D8215947636}" srcOrd="1" destOrd="0" presId="urn:microsoft.com/office/officeart/2005/8/layout/radial2"/>
    <dgm:cxn modelId="{C73F2C65-569A-46D9-B2F5-F8020725D78B}" type="presParOf" srcId="{BC3B0F62-32F6-46E6-A797-2A89195BAE19}" destId="{CCCDBA47-490B-43DF-8E9B-611D021A355B}" srcOrd="2" destOrd="0" presId="urn:microsoft.com/office/officeart/2005/8/layout/radial2"/>
    <dgm:cxn modelId="{9E92E49C-0A4C-4BDB-890A-AAFDC679165D}" type="presParOf" srcId="{CCCDBA47-490B-43DF-8E9B-611D021A355B}" destId="{6FABA6C3-EF6D-495D-8216-C9B5E927E830}" srcOrd="0" destOrd="0" presId="urn:microsoft.com/office/officeart/2005/8/layout/radial2"/>
    <dgm:cxn modelId="{E9EC205B-D686-40F9-9E70-0A5B65E218D5}" type="presParOf" srcId="{CCCDBA47-490B-43DF-8E9B-611D021A355B}" destId="{074C5C2E-3056-4147-A94F-1B8BDDECDBA0}" srcOrd="1" destOrd="0" presId="urn:microsoft.com/office/officeart/2005/8/layout/radial2"/>
    <dgm:cxn modelId="{67A4770F-2078-43DA-A3BC-41B77453ADAA}" type="presParOf" srcId="{BC3B0F62-32F6-46E6-A797-2A89195BAE19}" destId="{172C3CA5-B90D-4B3D-B946-7622D26B3AC0}" srcOrd="3" destOrd="0" presId="urn:microsoft.com/office/officeart/2005/8/layout/radial2"/>
    <dgm:cxn modelId="{B6C404E9-229A-4273-9A53-CB04DA54D9F8}" type="presParOf" srcId="{BC3B0F62-32F6-46E6-A797-2A89195BAE19}" destId="{E584047B-EAED-4DB8-9898-B2E1C60595AE}" srcOrd="4" destOrd="0" presId="urn:microsoft.com/office/officeart/2005/8/layout/radial2"/>
    <dgm:cxn modelId="{2ED42072-16DC-4ED4-BFB5-46D9825FE2D9}" type="presParOf" srcId="{E584047B-EAED-4DB8-9898-B2E1C60595AE}" destId="{6FAF3BB3-54AD-4798-995F-1E174918E514}" srcOrd="0" destOrd="0" presId="urn:microsoft.com/office/officeart/2005/8/layout/radial2"/>
    <dgm:cxn modelId="{51B99A7B-0B0C-4B0D-8D41-CEC428246341}" type="presParOf" srcId="{E584047B-EAED-4DB8-9898-B2E1C60595AE}" destId="{D6607163-2CF0-4DE6-A956-E15965ECAD11}" srcOrd="1" destOrd="0" presId="urn:microsoft.com/office/officeart/2005/8/layout/radial2"/>
    <dgm:cxn modelId="{8E3E109A-B59E-45D3-911E-CB656D84CA0B}" type="presParOf" srcId="{BC3B0F62-32F6-46E6-A797-2A89195BAE19}" destId="{B725CE73-5132-4102-A343-81096174D6E7}" srcOrd="5" destOrd="0" presId="urn:microsoft.com/office/officeart/2005/8/layout/radial2"/>
    <dgm:cxn modelId="{A0F1E8F1-8056-4071-A9D1-06F25F3D8143}" type="presParOf" srcId="{BC3B0F62-32F6-46E6-A797-2A89195BAE19}" destId="{822D8474-CC2D-49BA-9840-301F50D317A8}" srcOrd="6" destOrd="0" presId="urn:microsoft.com/office/officeart/2005/8/layout/radial2"/>
    <dgm:cxn modelId="{4A3B845F-FFF2-454F-B2A7-9ED9BEAEA45E}" type="presParOf" srcId="{822D8474-CC2D-49BA-9840-301F50D317A8}" destId="{CAAADE1D-8F95-49F5-9CD6-7068FCE53BDD}" srcOrd="0" destOrd="0" presId="urn:microsoft.com/office/officeart/2005/8/layout/radial2"/>
    <dgm:cxn modelId="{F8D487F9-7B33-46E5-9A91-4A15AEF86A63}" type="presParOf" srcId="{822D8474-CC2D-49BA-9840-301F50D317A8}" destId="{89E8F50F-9B1E-43B5-9E6D-C2D661E92B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93FCE-5A17-47A3-8293-35485C23F468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46E5E5-FBB6-44F3-8F0C-D6B79E9FBDD7}">
      <dgm:prSet custT="1"/>
      <dgm:spPr/>
      <dgm:t>
        <a:bodyPr/>
        <a:lstStyle/>
        <a:p>
          <a:pPr rtl="0"/>
          <a:r>
            <a:rPr lang="en-US" sz="2800" b="1" dirty="0" smtClean="0"/>
            <a:t>Purchases </a:t>
          </a:r>
          <a:br>
            <a:rPr lang="en-US" sz="2800" b="1" dirty="0" smtClean="0"/>
          </a:br>
          <a:r>
            <a:rPr lang="en-US" sz="2800" b="1" dirty="0" smtClean="0"/>
            <a:t>$150 billion </a:t>
          </a:r>
          <a:br>
            <a:rPr lang="en-US" sz="2800" b="1" dirty="0" smtClean="0"/>
          </a:br>
          <a:r>
            <a:rPr lang="en-US" sz="2800" b="1" dirty="0" smtClean="0"/>
            <a:t>per year</a:t>
          </a:r>
          <a:endParaRPr lang="en-US" sz="2800" b="1" dirty="0"/>
        </a:p>
      </dgm:t>
    </dgm:pt>
    <dgm:pt modelId="{BE28EE60-B4C5-466E-AF5B-3F542D05584D}" type="parTrans" cxnId="{8C50F62F-FA5C-45BE-9593-A4E6690930D2}">
      <dgm:prSet/>
      <dgm:spPr/>
      <dgm:t>
        <a:bodyPr/>
        <a:lstStyle/>
        <a:p>
          <a:endParaRPr lang="en-US"/>
        </a:p>
      </dgm:t>
    </dgm:pt>
    <dgm:pt modelId="{A65E6EBE-4E8E-411D-8FD3-62663135368E}" type="sibTrans" cxnId="{8C50F62F-FA5C-45BE-9593-A4E6690930D2}">
      <dgm:prSet/>
      <dgm:spPr/>
      <dgm:t>
        <a:bodyPr/>
        <a:lstStyle/>
        <a:p>
          <a:endParaRPr lang="en-US"/>
        </a:p>
      </dgm:t>
    </dgm:pt>
    <dgm:pt modelId="{CFBCF8F3-A5F7-4B00-9CE2-69AC61FAF247}">
      <dgm:prSet/>
      <dgm:spPr/>
      <dgm:t>
        <a:bodyPr/>
        <a:lstStyle/>
        <a:p>
          <a:pPr rtl="0"/>
          <a:r>
            <a:rPr lang="en-US" b="1" dirty="0" smtClean="0"/>
            <a:t>Influences additional $50 billion of Baby Boomer's family purchases</a:t>
          </a:r>
          <a:endParaRPr lang="en-US" b="1" dirty="0"/>
        </a:p>
      </dgm:t>
    </dgm:pt>
    <dgm:pt modelId="{BE1E06E8-2F43-4C7B-891E-FBF86794FBFE}" type="parTrans" cxnId="{B31B52AA-3D4A-4158-83D8-5373CC6B7B04}">
      <dgm:prSet/>
      <dgm:spPr/>
      <dgm:t>
        <a:bodyPr/>
        <a:lstStyle/>
        <a:p>
          <a:endParaRPr lang="en-US"/>
        </a:p>
      </dgm:t>
    </dgm:pt>
    <dgm:pt modelId="{0213BFFE-2C49-45D5-973C-0978597B3E01}" type="sibTrans" cxnId="{B31B52AA-3D4A-4158-83D8-5373CC6B7B04}">
      <dgm:prSet/>
      <dgm:spPr/>
      <dgm:t>
        <a:bodyPr/>
        <a:lstStyle/>
        <a:p>
          <a:endParaRPr lang="en-US"/>
        </a:p>
      </dgm:t>
    </dgm:pt>
    <dgm:pt modelId="{DF727004-6AE8-44BE-8D21-7BE005A7B5FF}">
      <dgm:prSet custT="1"/>
      <dgm:spPr/>
      <dgm:t>
        <a:bodyPr/>
        <a:lstStyle/>
        <a:p>
          <a:pPr rtl="0"/>
          <a:r>
            <a:rPr lang="en-US" sz="1600" b="1" dirty="0" smtClean="0"/>
            <a:t>Likes department stores &amp; online retailers</a:t>
          </a:r>
          <a:endParaRPr lang="en-US" sz="1600" b="1" dirty="0"/>
        </a:p>
      </dgm:t>
    </dgm:pt>
    <dgm:pt modelId="{4B75FD7F-AA39-4AA8-A986-4174E5F86432}" type="sibTrans" cxnId="{4F30A87E-80E6-4BE4-AB01-215785160F4A}">
      <dgm:prSet/>
      <dgm:spPr/>
      <dgm:t>
        <a:bodyPr/>
        <a:lstStyle/>
        <a:p>
          <a:endParaRPr lang="en-US"/>
        </a:p>
      </dgm:t>
    </dgm:pt>
    <dgm:pt modelId="{B7AF28C2-FF5B-4088-949A-23D422833964}" type="parTrans" cxnId="{4F30A87E-80E6-4BE4-AB01-215785160F4A}">
      <dgm:prSet/>
      <dgm:spPr/>
      <dgm:t>
        <a:bodyPr/>
        <a:lstStyle/>
        <a:p>
          <a:endParaRPr lang="en-US"/>
        </a:p>
      </dgm:t>
    </dgm:pt>
    <dgm:pt modelId="{DA6C439E-1536-4E61-B078-B7A19125C115}" type="pres">
      <dgm:prSet presAssocID="{28093FCE-5A17-47A3-8293-35485C23F46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307B3C9-2F2C-4CF8-A9BB-D7D6B934A15A}" type="pres">
      <dgm:prSet presAssocID="{5B46E5E5-FBB6-44F3-8F0C-D6B79E9FBDD7}" presName="Parent" presStyleLbl="node0" presStyleIdx="0" presStyleCnt="1" custScaleX="105723" custScaleY="10725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C05D4BC-5AB8-4C86-B713-88119C9EFF44}" type="pres">
      <dgm:prSet presAssocID="{5B46E5E5-FBB6-44F3-8F0C-D6B79E9FBDD7}" presName="Accent1" presStyleLbl="node1" presStyleIdx="0" presStyleCnt="13"/>
      <dgm:spPr/>
    </dgm:pt>
    <dgm:pt modelId="{55809D59-285B-4BAE-96F5-1FE7EEACCC0F}" type="pres">
      <dgm:prSet presAssocID="{5B46E5E5-FBB6-44F3-8F0C-D6B79E9FBDD7}" presName="Accent2" presStyleLbl="node1" presStyleIdx="1" presStyleCnt="13"/>
      <dgm:spPr/>
    </dgm:pt>
    <dgm:pt modelId="{20E5C003-DF42-4093-B92A-A5E3CEFD7131}" type="pres">
      <dgm:prSet presAssocID="{5B46E5E5-FBB6-44F3-8F0C-D6B79E9FBDD7}" presName="Accent3" presStyleLbl="node1" presStyleIdx="2" presStyleCnt="13"/>
      <dgm:spPr/>
    </dgm:pt>
    <dgm:pt modelId="{9316DA76-02DC-43F5-9837-1FDED38628C6}" type="pres">
      <dgm:prSet presAssocID="{5B46E5E5-FBB6-44F3-8F0C-D6B79E9FBDD7}" presName="Accent4" presStyleLbl="node1" presStyleIdx="3" presStyleCnt="13"/>
      <dgm:spPr/>
    </dgm:pt>
    <dgm:pt modelId="{0F34AABC-A195-4955-816A-60939A08E3EA}" type="pres">
      <dgm:prSet presAssocID="{5B46E5E5-FBB6-44F3-8F0C-D6B79E9FBDD7}" presName="Accent5" presStyleLbl="node1" presStyleIdx="4" presStyleCnt="13"/>
      <dgm:spPr/>
    </dgm:pt>
    <dgm:pt modelId="{2D64A379-346B-450D-B71C-7295BE148D63}" type="pres">
      <dgm:prSet presAssocID="{5B46E5E5-FBB6-44F3-8F0C-D6B79E9FBDD7}" presName="Accent6" presStyleLbl="node1" presStyleIdx="5" presStyleCnt="13"/>
      <dgm:spPr/>
    </dgm:pt>
    <dgm:pt modelId="{509B3983-692F-4F14-AD07-CB8F300AC791}" type="pres">
      <dgm:prSet presAssocID="{DF727004-6AE8-44BE-8D21-7BE005A7B5FF}" presName="Child1" presStyleLbl="node1" presStyleIdx="6" presStyleCnt="13" custScaleX="167479" custScaleY="168955" custLinFactNeighborX="-28151" custLinFactNeighborY="-131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3160DB-152D-4650-8415-0D8C0585E4DF}" type="pres">
      <dgm:prSet presAssocID="{DF727004-6AE8-44BE-8D21-7BE005A7B5FF}" presName="Accent7" presStyleCnt="0"/>
      <dgm:spPr/>
    </dgm:pt>
    <dgm:pt modelId="{31C2876D-0EC7-4608-884C-CF65289181CF}" type="pres">
      <dgm:prSet presAssocID="{DF727004-6AE8-44BE-8D21-7BE005A7B5FF}" presName="AccentHold1" presStyleLbl="node1" presStyleIdx="7" presStyleCnt="13"/>
      <dgm:spPr/>
    </dgm:pt>
    <dgm:pt modelId="{F91BB28C-2233-4A8A-A332-43BB3D71643E}" type="pres">
      <dgm:prSet presAssocID="{DF727004-6AE8-44BE-8D21-7BE005A7B5FF}" presName="Accent8" presStyleCnt="0"/>
      <dgm:spPr/>
    </dgm:pt>
    <dgm:pt modelId="{971F3FE8-D8DD-42D0-92C9-968E6BACD585}" type="pres">
      <dgm:prSet presAssocID="{DF727004-6AE8-44BE-8D21-7BE005A7B5FF}" presName="AccentHold2" presStyleLbl="node1" presStyleIdx="8" presStyleCnt="13"/>
      <dgm:spPr/>
    </dgm:pt>
    <dgm:pt modelId="{1ED4B1BE-BED1-4E64-B4E0-2AF91D47C10E}" type="pres">
      <dgm:prSet presAssocID="{CFBCF8F3-A5F7-4B00-9CE2-69AC61FAF247}" presName="Child2" presStyleLbl="node1" presStyleIdx="9" presStyleCnt="13" custScaleX="203153" custScaleY="2032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EFC736-CB8B-4BCA-BD6B-7C7C59FD599B}" type="pres">
      <dgm:prSet presAssocID="{CFBCF8F3-A5F7-4B00-9CE2-69AC61FAF247}" presName="Accent9" presStyleCnt="0"/>
      <dgm:spPr/>
    </dgm:pt>
    <dgm:pt modelId="{CD40495E-08F1-47C5-A924-FF0789B77317}" type="pres">
      <dgm:prSet presAssocID="{CFBCF8F3-A5F7-4B00-9CE2-69AC61FAF247}" presName="AccentHold1" presStyleLbl="node1" presStyleIdx="10" presStyleCnt="13"/>
      <dgm:spPr/>
    </dgm:pt>
    <dgm:pt modelId="{EF050307-9FFA-4812-95A1-C6AB9D940F96}" type="pres">
      <dgm:prSet presAssocID="{CFBCF8F3-A5F7-4B00-9CE2-69AC61FAF247}" presName="Accent10" presStyleCnt="0"/>
      <dgm:spPr/>
    </dgm:pt>
    <dgm:pt modelId="{428ED5B8-9ADC-479F-A45E-7179C04D2B83}" type="pres">
      <dgm:prSet presAssocID="{CFBCF8F3-A5F7-4B00-9CE2-69AC61FAF247}" presName="AccentHold2" presStyleLbl="node1" presStyleIdx="11" presStyleCnt="13"/>
      <dgm:spPr/>
    </dgm:pt>
    <dgm:pt modelId="{04457D0C-8A7B-4006-8FE8-E860D7CCA8D2}" type="pres">
      <dgm:prSet presAssocID="{CFBCF8F3-A5F7-4B00-9CE2-69AC61FAF247}" presName="Accent11" presStyleCnt="0"/>
      <dgm:spPr/>
    </dgm:pt>
    <dgm:pt modelId="{8C55D529-0120-40FE-8B13-4B80753FD020}" type="pres">
      <dgm:prSet presAssocID="{CFBCF8F3-A5F7-4B00-9CE2-69AC61FAF247}" presName="AccentHold3" presStyleLbl="node1" presStyleIdx="12" presStyleCnt="13"/>
      <dgm:spPr/>
    </dgm:pt>
  </dgm:ptLst>
  <dgm:cxnLst>
    <dgm:cxn modelId="{4066A1A5-D39E-491F-BBDF-B22AEA325D3B}" type="presOf" srcId="{DF727004-6AE8-44BE-8D21-7BE005A7B5FF}" destId="{509B3983-692F-4F14-AD07-CB8F300AC791}" srcOrd="0" destOrd="0" presId="urn:microsoft.com/office/officeart/2009/3/layout/CircleRelationship"/>
    <dgm:cxn modelId="{9CA2CDE5-1679-4C07-BE49-5B531C2AA3E0}" type="presOf" srcId="{28093FCE-5A17-47A3-8293-35485C23F468}" destId="{DA6C439E-1536-4E61-B078-B7A19125C115}" srcOrd="0" destOrd="0" presId="urn:microsoft.com/office/officeart/2009/3/layout/CircleRelationship"/>
    <dgm:cxn modelId="{12C7207C-A712-457B-A364-6B269ACEDE10}" type="presOf" srcId="{5B46E5E5-FBB6-44F3-8F0C-D6B79E9FBDD7}" destId="{5307B3C9-2F2C-4CF8-A9BB-D7D6B934A15A}" srcOrd="0" destOrd="0" presId="urn:microsoft.com/office/officeart/2009/3/layout/CircleRelationship"/>
    <dgm:cxn modelId="{B31B52AA-3D4A-4158-83D8-5373CC6B7B04}" srcId="{5B46E5E5-FBB6-44F3-8F0C-D6B79E9FBDD7}" destId="{CFBCF8F3-A5F7-4B00-9CE2-69AC61FAF247}" srcOrd="1" destOrd="0" parTransId="{BE1E06E8-2F43-4C7B-891E-FBF86794FBFE}" sibTransId="{0213BFFE-2C49-45D5-973C-0978597B3E01}"/>
    <dgm:cxn modelId="{A736DF64-45F5-49DE-84A0-8E7AE5A68ABF}" type="presOf" srcId="{CFBCF8F3-A5F7-4B00-9CE2-69AC61FAF247}" destId="{1ED4B1BE-BED1-4E64-B4E0-2AF91D47C10E}" srcOrd="0" destOrd="0" presId="urn:microsoft.com/office/officeart/2009/3/layout/CircleRelationship"/>
    <dgm:cxn modelId="{4F30A87E-80E6-4BE4-AB01-215785160F4A}" srcId="{5B46E5E5-FBB6-44F3-8F0C-D6B79E9FBDD7}" destId="{DF727004-6AE8-44BE-8D21-7BE005A7B5FF}" srcOrd="0" destOrd="0" parTransId="{B7AF28C2-FF5B-4088-949A-23D422833964}" sibTransId="{4B75FD7F-AA39-4AA8-A986-4174E5F86432}"/>
    <dgm:cxn modelId="{8C50F62F-FA5C-45BE-9593-A4E6690930D2}" srcId="{28093FCE-5A17-47A3-8293-35485C23F468}" destId="{5B46E5E5-FBB6-44F3-8F0C-D6B79E9FBDD7}" srcOrd="0" destOrd="0" parTransId="{BE28EE60-B4C5-466E-AF5B-3F542D05584D}" sibTransId="{A65E6EBE-4E8E-411D-8FD3-62663135368E}"/>
    <dgm:cxn modelId="{10C4836F-D231-411E-8C91-FFBFC27D2ACA}" type="presParOf" srcId="{DA6C439E-1536-4E61-B078-B7A19125C115}" destId="{5307B3C9-2F2C-4CF8-A9BB-D7D6B934A15A}" srcOrd="0" destOrd="0" presId="urn:microsoft.com/office/officeart/2009/3/layout/CircleRelationship"/>
    <dgm:cxn modelId="{EF8A52DE-CA17-4085-AE29-751AC6671AE3}" type="presParOf" srcId="{DA6C439E-1536-4E61-B078-B7A19125C115}" destId="{BC05D4BC-5AB8-4C86-B713-88119C9EFF44}" srcOrd="1" destOrd="0" presId="urn:microsoft.com/office/officeart/2009/3/layout/CircleRelationship"/>
    <dgm:cxn modelId="{ACB0FC6A-A77E-468E-9DCE-FB790B82F521}" type="presParOf" srcId="{DA6C439E-1536-4E61-B078-B7A19125C115}" destId="{55809D59-285B-4BAE-96F5-1FE7EEACCC0F}" srcOrd="2" destOrd="0" presId="urn:microsoft.com/office/officeart/2009/3/layout/CircleRelationship"/>
    <dgm:cxn modelId="{112C38F1-9092-4754-B11F-CBFC4F6865C8}" type="presParOf" srcId="{DA6C439E-1536-4E61-B078-B7A19125C115}" destId="{20E5C003-DF42-4093-B92A-A5E3CEFD7131}" srcOrd="3" destOrd="0" presId="urn:microsoft.com/office/officeart/2009/3/layout/CircleRelationship"/>
    <dgm:cxn modelId="{29E78F19-C02D-413B-A4B6-EFA56395AB65}" type="presParOf" srcId="{DA6C439E-1536-4E61-B078-B7A19125C115}" destId="{9316DA76-02DC-43F5-9837-1FDED38628C6}" srcOrd="4" destOrd="0" presId="urn:microsoft.com/office/officeart/2009/3/layout/CircleRelationship"/>
    <dgm:cxn modelId="{C498C243-5182-491C-A56B-040E89430F5B}" type="presParOf" srcId="{DA6C439E-1536-4E61-B078-B7A19125C115}" destId="{0F34AABC-A195-4955-816A-60939A08E3EA}" srcOrd="5" destOrd="0" presId="urn:microsoft.com/office/officeart/2009/3/layout/CircleRelationship"/>
    <dgm:cxn modelId="{398A2F0D-501F-4087-A4E6-9F2148ECEA20}" type="presParOf" srcId="{DA6C439E-1536-4E61-B078-B7A19125C115}" destId="{2D64A379-346B-450D-B71C-7295BE148D63}" srcOrd="6" destOrd="0" presId="urn:microsoft.com/office/officeart/2009/3/layout/CircleRelationship"/>
    <dgm:cxn modelId="{5EDF173E-E1AC-451D-9E7E-2E097E8EA9E3}" type="presParOf" srcId="{DA6C439E-1536-4E61-B078-B7A19125C115}" destId="{509B3983-692F-4F14-AD07-CB8F300AC791}" srcOrd="7" destOrd="0" presId="urn:microsoft.com/office/officeart/2009/3/layout/CircleRelationship"/>
    <dgm:cxn modelId="{CEB770F6-99C7-4113-82A4-461BC4570644}" type="presParOf" srcId="{DA6C439E-1536-4E61-B078-B7A19125C115}" destId="{0E3160DB-152D-4650-8415-0D8C0585E4DF}" srcOrd="8" destOrd="0" presId="urn:microsoft.com/office/officeart/2009/3/layout/CircleRelationship"/>
    <dgm:cxn modelId="{597645EF-C10D-4F25-B207-8F9590F92FA6}" type="presParOf" srcId="{0E3160DB-152D-4650-8415-0D8C0585E4DF}" destId="{31C2876D-0EC7-4608-884C-CF65289181CF}" srcOrd="0" destOrd="0" presId="urn:microsoft.com/office/officeart/2009/3/layout/CircleRelationship"/>
    <dgm:cxn modelId="{F4F0F000-76E5-4423-8E14-4DE36D9FA214}" type="presParOf" srcId="{DA6C439E-1536-4E61-B078-B7A19125C115}" destId="{F91BB28C-2233-4A8A-A332-43BB3D71643E}" srcOrd="9" destOrd="0" presId="urn:microsoft.com/office/officeart/2009/3/layout/CircleRelationship"/>
    <dgm:cxn modelId="{F7C69371-6BD5-4FE4-8220-309D3953DB3A}" type="presParOf" srcId="{F91BB28C-2233-4A8A-A332-43BB3D71643E}" destId="{971F3FE8-D8DD-42D0-92C9-968E6BACD585}" srcOrd="0" destOrd="0" presId="urn:microsoft.com/office/officeart/2009/3/layout/CircleRelationship"/>
    <dgm:cxn modelId="{9298CF2B-386D-4790-AE3B-9AC0D19821BA}" type="presParOf" srcId="{DA6C439E-1536-4E61-B078-B7A19125C115}" destId="{1ED4B1BE-BED1-4E64-B4E0-2AF91D47C10E}" srcOrd="10" destOrd="0" presId="urn:microsoft.com/office/officeart/2009/3/layout/CircleRelationship"/>
    <dgm:cxn modelId="{C7DDE49D-10CF-4BA6-B9F7-6DE9DCDCCAE9}" type="presParOf" srcId="{DA6C439E-1536-4E61-B078-B7A19125C115}" destId="{A7EFC736-CB8B-4BCA-BD6B-7C7C59FD599B}" srcOrd="11" destOrd="0" presId="urn:microsoft.com/office/officeart/2009/3/layout/CircleRelationship"/>
    <dgm:cxn modelId="{C19E4CFA-CAAE-47EC-AD04-BB7C257755AE}" type="presParOf" srcId="{A7EFC736-CB8B-4BCA-BD6B-7C7C59FD599B}" destId="{CD40495E-08F1-47C5-A924-FF0789B77317}" srcOrd="0" destOrd="0" presId="urn:microsoft.com/office/officeart/2009/3/layout/CircleRelationship"/>
    <dgm:cxn modelId="{66B434F3-E46B-4673-8540-562CE14123DE}" type="presParOf" srcId="{DA6C439E-1536-4E61-B078-B7A19125C115}" destId="{EF050307-9FFA-4812-95A1-C6AB9D940F96}" srcOrd="12" destOrd="0" presId="urn:microsoft.com/office/officeart/2009/3/layout/CircleRelationship"/>
    <dgm:cxn modelId="{7AC850F9-1C8F-464C-9C9B-A0DEE0D77FE6}" type="presParOf" srcId="{EF050307-9FFA-4812-95A1-C6AB9D940F96}" destId="{428ED5B8-9ADC-479F-A45E-7179C04D2B83}" srcOrd="0" destOrd="0" presId="urn:microsoft.com/office/officeart/2009/3/layout/CircleRelationship"/>
    <dgm:cxn modelId="{2FF1E28D-0C78-4CEC-94CA-C8B6A9372F56}" type="presParOf" srcId="{DA6C439E-1536-4E61-B078-B7A19125C115}" destId="{04457D0C-8A7B-4006-8FE8-E860D7CCA8D2}" srcOrd="13" destOrd="0" presId="urn:microsoft.com/office/officeart/2009/3/layout/CircleRelationship"/>
    <dgm:cxn modelId="{A231CDFE-1497-4FFD-862E-CD30AD732749}" type="presParOf" srcId="{04457D0C-8A7B-4006-8FE8-E860D7CCA8D2}" destId="{8C55D529-0120-40FE-8B13-4B80753FD02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0CCCF-3B00-4589-84E9-809755293B8B}">
      <dsp:nvSpPr>
        <dsp:cNvPr id="0" name=""/>
        <dsp:cNvSpPr/>
      </dsp:nvSpPr>
      <dsp:spPr>
        <a:xfrm>
          <a:off x="398199" y="3916422"/>
          <a:ext cx="8997538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8CAD5-E153-4A3B-9B4E-7386118C3092}">
      <dsp:nvSpPr>
        <dsp:cNvPr id="0" name=""/>
        <dsp:cNvSpPr/>
      </dsp:nvSpPr>
      <dsp:spPr>
        <a:xfrm>
          <a:off x="398141" y="2925731"/>
          <a:ext cx="8997538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54519-237F-430E-B021-077CF4E9A8DB}">
      <dsp:nvSpPr>
        <dsp:cNvPr id="0" name=""/>
        <dsp:cNvSpPr/>
      </dsp:nvSpPr>
      <dsp:spPr>
        <a:xfrm>
          <a:off x="398141" y="1935040"/>
          <a:ext cx="8997538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44D57-D141-4692-98CD-003F432C3845}">
      <dsp:nvSpPr>
        <dsp:cNvPr id="0" name=""/>
        <dsp:cNvSpPr/>
      </dsp:nvSpPr>
      <dsp:spPr>
        <a:xfrm>
          <a:off x="398141" y="944348"/>
          <a:ext cx="8997538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DD1F-DCEB-4CB2-B0D0-96D484652030}">
      <dsp:nvSpPr>
        <dsp:cNvPr id="0" name=""/>
        <dsp:cNvSpPr/>
      </dsp:nvSpPr>
      <dsp:spPr>
        <a:xfrm>
          <a:off x="2737501" y="833"/>
          <a:ext cx="6658178" cy="9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$11 Billion</a:t>
          </a:r>
          <a:endParaRPr lang="en-US" sz="2800" kern="1200" dirty="0"/>
        </a:p>
      </dsp:txBody>
      <dsp:txXfrm>
        <a:off x="2737501" y="833"/>
        <a:ext cx="6658178" cy="943515"/>
      </dsp:txXfrm>
    </dsp:sp>
    <dsp:sp modelId="{C52DA736-07BF-419B-A6CF-5B7D54BDF4F9}">
      <dsp:nvSpPr>
        <dsp:cNvPr id="0" name=""/>
        <dsp:cNvSpPr/>
      </dsp:nvSpPr>
      <dsp:spPr>
        <a:xfrm>
          <a:off x="-398141" y="833"/>
          <a:ext cx="3931925" cy="9435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Revenue</a:t>
          </a:r>
          <a:endParaRPr lang="en-US" sz="2800" kern="1200" dirty="0"/>
        </a:p>
      </dsp:txBody>
      <dsp:txXfrm>
        <a:off x="-352074" y="46900"/>
        <a:ext cx="3839791" cy="897448"/>
      </dsp:txXfrm>
    </dsp:sp>
    <dsp:sp modelId="{3D84C7D0-59CE-4F81-972D-A2CE7BED1801}">
      <dsp:nvSpPr>
        <dsp:cNvPr id="0" name=""/>
        <dsp:cNvSpPr/>
      </dsp:nvSpPr>
      <dsp:spPr>
        <a:xfrm>
          <a:off x="2737501" y="991524"/>
          <a:ext cx="6658178" cy="9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1.4%</a:t>
          </a:r>
          <a:endParaRPr lang="en-US" sz="2800" kern="1200" dirty="0"/>
        </a:p>
      </dsp:txBody>
      <dsp:txXfrm>
        <a:off x="2737501" y="991524"/>
        <a:ext cx="6658178" cy="943515"/>
      </dsp:txXfrm>
    </dsp:sp>
    <dsp:sp modelId="{2BD62CD5-BC0B-4A77-985F-444C1E990B82}">
      <dsp:nvSpPr>
        <dsp:cNvPr id="0" name=""/>
        <dsp:cNvSpPr/>
      </dsp:nvSpPr>
      <dsp:spPr>
        <a:xfrm>
          <a:off x="-398141" y="991524"/>
          <a:ext cx="3931925" cy="9435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Annual Growth</a:t>
          </a:r>
          <a:endParaRPr lang="en-US" sz="2800" kern="1200" dirty="0"/>
        </a:p>
      </dsp:txBody>
      <dsp:txXfrm>
        <a:off x="-352074" y="1037591"/>
        <a:ext cx="3839791" cy="897448"/>
      </dsp:txXfrm>
    </dsp:sp>
    <dsp:sp modelId="{F148CDEA-DEBD-4C69-8173-C105AAA65027}">
      <dsp:nvSpPr>
        <dsp:cNvPr id="0" name=""/>
        <dsp:cNvSpPr/>
      </dsp:nvSpPr>
      <dsp:spPr>
        <a:xfrm>
          <a:off x="2737501" y="1982215"/>
          <a:ext cx="6658178" cy="9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76,000</a:t>
          </a:r>
          <a:endParaRPr lang="en-US" sz="2800" kern="1200" dirty="0"/>
        </a:p>
      </dsp:txBody>
      <dsp:txXfrm>
        <a:off x="2737501" y="1982215"/>
        <a:ext cx="6658178" cy="943515"/>
      </dsp:txXfrm>
    </dsp:sp>
    <dsp:sp modelId="{A98181E7-385B-40E6-A297-67796ACB39D7}">
      <dsp:nvSpPr>
        <dsp:cNvPr id="0" name=""/>
        <dsp:cNvSpPr/>
      </dsp:nvSpPr>
      <dsp:spPr>
        <a:xfrm>
          <a:off x="-398141" y="1982215"/>
          <a:ext cx="3931925" cy="9435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Employed </a:t>
          </a:r>
          <a:endParaRPr lang="en-US" sz="2800" kern="1200" dirty="0"/>
        </a:p>
      </dsp:txBody>
      <dsp:txXfrm>
        <a:off x="-352074" y="2028282"/>
        <a:ext cx="3839791" cy="897448"/>
      </dsp:txXfrm>
    </dsp:sp>
    <dsp:sp modelId="{27011E8B-0EA0-464C-8190-605A86099BDF}">
      <dsp:nvSpPr>
        <dsp:cNvPr id="0" name=""/>
        <dsp:cNvSpPr/>
      </dsp:nvSpPr>
      <dsp:spPr>
        <a:xfrm>
          <a:off x="2737559" y="2972907"/>
          <a:ext cx="6658178" cy="9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28,000</a:t>
          </a:r>
          <a:endParaRPr lang="en-US" sz="2800" kern="1200" dirty="0"/>
        </a:p>
      </dsp:txBody>
      <dsp:txXfrm>
        <a:off x="2737559" y="2972907"/>
        <a:ext cx="6658178" cy="943515"/>
      </dsp:txXfrm>
    </dsp:sp>
    <dsp:sp modelId="{542B0382-D2C6-4DC2-939D-B0A86FB88680}">
      <dsp:nvSpPr>
        <dsp:cNvPr id="0" name=""/>
        <dsp:cNvSpPr/>
      </dsp:nvSpPr>
      <dsp:spPr>
        <a:xfrm>
          <a:off x="-398199" y="2972907"/>
          <a:ext cx="3932159" cy="9435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Businesses</a:t>
          </a:r>
          <a:endParaRPr lang="en-US" sz="2800" kern="1200" dirty="0"/>
        </a:p>
      </dsp:txBody>
      <dsp:txXfrm>
        <a:off x="-352132" y="3018974"/>
        <a:ext cx="3840025" cy="897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5CE73-5132-4102-A343-81096174D6E7}">
      <dsp:nvSpPr>
        <dsp:cNvPr id="0" name=""/>
        <dsp:cNvSpPr/>
      </dsp:nvSpPr>
      <dsp:spPr>
        <a:xfrm rot="2562971">
          <a:off x="4083461" y="3053388"/>
          <a:ext cx="65605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656056" y="1781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C3CA5-B90D-4B3D-B946-7622D26B3AC0}">
      <dsp:nvSpPr>
        <dsp:cNvPr id="0" name=""/>
        <dsp:cNvSpPr/>
      </dsp:nvSpPr>
      <dsp:spPr>
        <a:xfrm>
          <a:off x="4170479" y="2155542"/>
          <a:ext cx="729867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729867" y="1781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54CC-73D7-4985-B190-3D8215947636}">
      <dsp:nvSpPr>
        <dsp:cNvPr id="0" name=""/>
        <dsp:cNvSpPr/>
      </dsp:nvSpPr>
      <dsp:spPr>
        <a:xfrm rot="19037029">
          <a:off x="4083461" y="1257696"/>
          <a:ext cx="65605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656056" y="1781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52E26-20A9-47E9-9A21-2D72EC575494}">
      <dsp:nvSpPr>
        <dsp:cNvPr id="0" name=""/>
        <dsp:cNvSpPr/>
      </dsp:nvSpPr>
      <dsp:spPr>
        <a:xfrm>
          <a:off x="2394162" y="1128469"/>
          <a:ext cx="2089785" cy="208978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ABA6C3-EF6D-495D-8216-C9B5E927E830}">
      <dsp:nvSpPr>
        <dsp:cNvPr id="0" name=""/>
        <dsp:cNvSpPr/>
      </dsp:nvSpPr>
      <dsp:spPr>
        <a:xfrm>
          <a:off x="4486187" y="764"/>
          <a:ext cx="1253871" cy="12538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34% Profit Margin</a:t>
          </a:r>
          <a:endParaRPr lang="en-US" sz="1200" b="1" kern="1200" dirty="0"/>
        </a:p>
      </dsp:txBody>
      <dsp:txXfrm>
        <a:off x="4669812" y="184389"/>
        <a:ext cx="886621" cy="886621"/>
      </dsp:txXfrm>
    </dsp:sp>
    <dsp:sp modelId="{6FAF3BB3-54AD-4798-995F-1E174918E514}">
      <dsp:nvSpPr>
        <dsp:cNvPr id="0" name=""/>
        <dsp:cNvSpPr/>
      </dsp:nvSpPr>
      <dsp:spPr>
        <a:xfrm>
          <a:off x="4900346" y="1546426"/>
          <a:ext cx="1253871" cy="1253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Steady Projections</a:t>
          </a:r>
          <a:endParaRPr lang="en-US" sz="1200" b="1" kern="1200" dirty="0"/>
        </a:p>
      </dsp:txBody>
      <dsp:txXfrm>
        <a:off x="5083971" y="1730051"/>
        <a:ext cx="886621" cy="886621"/>
      </dsp:txXfrm>
    </dsp:sp>
    <dsp:sp modelId="{CAAADE1D-8F95-49F5-9CD6-7068FCE53BDD}">
      <dsp:nvSpPr>
        <dsp:cNvPr id="0" name=""/>
        <dsp:cNvSpPr/>
      </dsp:nvSpPr>
      <dsp:spPr>
        <a:xfrm>
          <a:off x="4486187" y="3092089"/>
          <a:ext cx="1253871" cy="12538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Retail &amp; Online</a:t>
          </a:r>
          <a:endParaRPr lang="en-US" sz="1200" b="1" kern="1200" dirty="0"/>
        </a:p>
      </dsp:txBody>
      <dsp:txXfrm>
        <a:off x="4669812" y="3275714"/>
        <a:ext cx="886621" cy="886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B3C9-2F2C-4CF8-A9BB-D7D6B934A15A}">
      <dsp:nvSpPr>
        <dsp:cNvPr id="0" name=""/>
        <dsp:cNvSpPr/>
      </dsp:nvSpPr>
      <dsp:spPr>
        <a:xfrm>
          <a:off x="3100733" y="317584"/>
          <a:ext cx="3469918" cy="3520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Purchases </a:t>
          </a:r>
          <a:br>
            <a:rPr lang="en-US" sz="2800" b="1" kern="1200" dirty="0" smtClean="0"/>
          </a:br>
          <a:r>
            <a:rPr lang="en-US" sz="2800" b="1" kern="1200" dirty="0" smtClean="0"/>
            <a:t>$150 billion </a:t>
          </a:r>
          <a:br>
            <a:rPr lang="en-US" sz="2800" b="1" kern="1200" dirty="0" smtClean="0"/>
          </a:br>
          <a:r>
            <a:rPr lang="en-US" sz="2800" b="1" kern="1200" dirty="0" smtClean="0"/>
            <a:t>per year</a:t>
          </a:r>
          <a:endParaRPr lang="en-US" sz="2800" b="1" kern="1200" dirty="0"/>
        </a:p>
      </dsp:txBody>
      <dsp:txXfrm>
        <a:off x="3608891" y="833085"/>
        <a:ext cx="2453602" cy="2489056"/>
      </dsp:txXfrm>
    </dsp:sp>
    <dsp:sp modelId="{BC05D4BC-5AB8-4C86-B713-88119C9EFF44}">
      <dsp:nvSpPr>
        <dsp:cNvPr id="0" name=""/>
        <dsp:cNvSpPr/>
      </dsp:nvSpPr>
      <dsp:spPr>
        <a:xfrm>
          <a:off x="5067337" y="287076"/>
          <a:ext cx="365015" cy="365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809D59-285B-4BAE-96F5-1FE7EEACCC0F}">
      <dsp:nvSpPr>
        <dsp:cNvPr id="0" name=""/>
        <dsp:cNvSpPr/>
      </dsp:nvSpPr>
      <dsp:spPr>
        <a:xfrm>
          <a:off x="4203020" y="3474770"/>
          <a:ext cx="264300" cy="264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5C003-DF42-4093-B92A-A5E3CEFD7131}">
      <dsp:nvSpPr>
        <dsp:cNvPr id="0" name=""/>
        <dsp:cNvSpPr/>
      </dsp:nvSpPr>
      <dsp:spPr>
        <a:xfrm>
          <a:off x="6687931" y="1768583"/>
          <a:ext cx="264300" cy="264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6DA76-02DC-43F5-9837-1FDED38628C6}">
      <dsp:nvSpPr>
        <dsp:cNvPr id="0" name=""/>
        <dsp:cNvSpPr/>
      </dsp:nvSpPr>
      <dsp:spPr>
        <a:xfrm>
          <a:off x="5423196" y="3756195"/>
          <a:ext cx="365015" cy="3650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34AABC-A195-4955-816A-60939A08E3EA}">
      <dsp:nvSpPr>
        <dsp:cNvPr id="0" name=""/>
        <dsp:cNvSpPr/>
      </dsp:nvSpPr>
      <dsp:spPr>
        <a:xfrm>
          <a:off x="4278098" y="805833"/>
          <a:ext cx="264300" cy="2645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64A379-346B-450D-B71C-7295BE148D63}">
      <dsp:nvSpPr>
        <dsp:cNvPr id="0" name=""/>
        <dsp:cNvSpPr/>
      </dsp:nvSpPr>
      <dsp:spPr>
        <a:xfrm>
          <a:off x="3444911" y="2319164"/>
          <a:ext cx="264300" cy="264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9B3983-692F-4F14-AD07-CB8F300AC791}">
      <dsp:nvSpPr>
        <dsp:cNvPr id="0" name=""/>
        <dsp:cNvSpPr/>
      </dsp:nvSpPr>
      <dsp:spPr>
        <a:xfrm>
          <a:off x="1343372" y="393799"/>
          <a:ext cx="2234705" cy="2253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Likes department stores &amp; online retailers</a:t>
          </a:r>
          <a:endParaRPr lang="en-US" sz="1600" b="1" kern="1200" dirty="0"/>
        </a:p>
      </dsp:txBody>
      <dsp:txXfrm>
        <a:off x="1670637" y="723843"/>
        <a:ext cx="1580175" cy="1593591"/>
      </dsp:txXfrm>
    </dsp:sp>
    <dsp:sp modelId="{31C2876D-0EC7-4608-884C-CF65289181CF}">
      <dsp:nvSpPr>
        <dsp:cNvPr id="0" name=""/>
        <dsp:cNvSpPr/>
      </dsp:nvSpPr>
      <dsp:spPr>
        <a:xfrm>
          <a:off x="4698049" y="817336"/>
          <a:ext cx="365015" cy="3650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1F3FE8-D8DD-42D0-92C9-968E6BACD585}">
      <dsp:nvSpPr>
        <dsp:cNvPr id="0" name=""/>
        <dsp:cNvSpPr/>
      </dsp:nvSpPr>
      <dsp:spPr>
        <a:xfrm>
          <a:off x="2294320" y="2753954"/>
          <a:ext cx="659835" cy="6598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D4B1BE-BED1-4E64-B4E0-2AF91D47C10E}">
      <dsp:nvSpPr>
        <dsp:cNvPr id="0" name=""/>
        <dsp:cNvSpPr/>
      </dsp:nvSpPr>
      <dsp:spPr>
        <a:xfrm>
          <a:off x="6124866" y="-287076"/>
          <a:ext cx="2710710" cy="2710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Influences additional $50 billion of Baby Boomer's family purchases</a:t>
          </a:r>
          <a:endParaRPr lang="en-US" sz="1900" b="1" kern="1200" dirty="0"/>
        </a:p>
      </dsp:txBody>
      <dsp:txXfrm>
        <a:off x="6521840" y="109898"/>
        <a:ext cx="1916762" cy="1916763"/>
      </dsp:txXfrm>
    </dsp:sp>
    <dsp:sp modelId="{CD40495E-08F1-47C5-A924-FF0789B77317}">
      <dsp:nvSpPr>
        <dsp:cNvPr id="0" name=""/>
        <dsp:cNvSpPr/>
      </dsp:nvSpPr>
      <dsp:spPr>
        <a:xfrm>
          <a:off x="6217928" y="1322290"/>
          <a:ext cx="365015" cy="365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8ED5B8-9ADC-479F-A45E-7179C04D2B83}">
      <dsp:nvSpPr>
        <dsp:cNvPr id="0" name=""/>
        <dsp:cNvSpPr/>
      </dsp:nvSpPr>
      <dsp:spPr>
        <a:xfrm>
          <a:off x="2043448" y="3539184"/>
          <a:ext cx="264300" cy="264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55D529-0120-40FE-8B13-4B80753FD020}">
      <dsp:nvSpPr>
        <dsp:cNvPr id="0" name=""/>
        <dsp:cNvSpPr/>
      </dsp:nvSpPr>
      <dsp:spPr>
        <a:xfrm>
          <a:off x="4679126" y="3162672"/>
          <a:ext cx="264300" cy="264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C191-A1A3-4599-AA87-E5FE36EC7CE3}" type="datetimeFigureOut">
              <a:rPr lang="en-US" smtClean="0"/>
              <a:t>7/7/2014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B27B7-05CB-441F-A8F0-AEAD5301F9B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3FF1-E7E9-414B-BE10-E15D2B40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This file created specifically for Destiny Richardson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3FF1-E7E9-414B-BE10-E15D2B40F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6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8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0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1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3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3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Slipstream Luggage</a:t>
            </a:r>
            <a:endParaRPr lang="en-US" dirty="0"/>
          </a:p>
        </p:txBody>
      </p:sp>
      <p:sp>
        <p:nvSpPr>
          <p:cNvPr id="10" name="Subtitle 2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subTitle" idx="1"/>
          </p:nvPr>
        </p:nvSpPr>
        <p:spPr>
          <a:xfrm>
            <a:off x="941738" y="5775533"/>
            <a:ext cx="4902030" cy="434974"/>
          </a:xfrm>
        </p:spPr>
        <p:txBody>
          <a:bodyPr>
            <a:normAutofit/>
          </a:bodyPr>
          <a:lstStyle/>
          <a:p>
            <a:r>
              <a:rPr lang="en-US" dirty="0" smtClean="0"/>
              <a:t>Taking the Lug Out of Luggage Since 1976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458377"/>
            <a:ext cx="1219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Review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93" y="694341"/>
            <a:ext cx="3138897" cy="5221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84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Snapshot</a:t>
            </a:r>
            <a:endParaRPr lang="en-US" dirty="0"/>
          </a:p>
        </p:txBody>
      </p:sp>
      <p:graphicFrame>
        <p:nvGraphicFramePr>
          <p:cNvPr id="6" name="Content Placeholder 5" descr="                                                                                                                                                                                         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530816"/>
              </p:ext>
            </p:extLst>
          </p:nvPr>
        </p:nvGraphicFramePr>
        <p:xfrm>
          <a:off x="1597231" y="2222287"/>
          <a:ext cx="8997538" cy="39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0"/>
            <a:ext cx="301752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Sales Environment</a:t>
            </a:r>
            <a:endParaRPr lang="en-US" dirty="0"/>
          </a:p>
        </p:txBody>
      </p:sp>
      <p:graphicFrame>
        <p:nvGraphicFramePr>
          <p:cNvPr id="5" name="Content Placeholder 4" descr="                                                                                                                                                                                         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71215"/>
              </p:ext>
            </p:extLst>
          </p:nvPr>
        </p:nvGraphicFramePr>
        <p:xfrm>
          <a:off x="1863436" y="2054075"/>
          <a:ext cx="10554574" cy="43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18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" t="3791" r="2399" b="3791"/>
          <a:stretch/>
        </p:blipFill>
        <p:spPr>
          <a:xfrm>
            <a:off x="3977183" y="2034200"/>
            <a:ext cx="4827808" cy="3505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 rot="183382">
            <a:off x="3827840" y="5208143"/>
            <a:ext cx="5126495" cy="15142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  <a:scene3d>
              <a:camera prst="isometricOffAxis2Left"/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n-US" sz="5400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$48.4 Billion</a:t>
            </a:r>
            <a:endParaRPr lang="en-US" sz="54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0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Luggage Requirements</a:t>
            </a:r>
            <a:endParaRPr lang="en-US" dirty="0"/>
          </a:p>
        </p:txBody>
      </p:sp>
      <p:sp>
        <p:nvSpPr>
          <p:cNvPr id="8" name="Text Placeholder 3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idx="1"/>
          </p:nvPr>
        </p:nvSpPr>
        <p:spPr>
          <a:xfrm>
            <a:off x="0" y="2222500"/>
            <a:ext cx="5195888" cy="3516313"/>
          </a:xfrm>
        </p:spPr>
        <p:txBody>
          <a:bodyPr/>
          <a:lstStyle/>
          <a:p>
            <a:pPr marL="1258888"/>
            <a:r>
              <a:rPr lang="en-US" sz="2000" dirty="0"/>
              <a:t>Lightweight</a:t>
            </a:r>
          </a:p>
          <a:p>
            <a:pPr marL="1258888"/>
            <a:r>
              <a:rPr lang="en-US" sz="2000" dirty="0" err="1"/>
              <a:t>Erginomic</a:t>
            </a:r>
            <a:endParaRPr lang="en-US" sz="2000" dirty="0"/>
          </a:p>
          <a:p>
            <a:pPr marL="1258888"/>
            <a:r>
              <a:rPr lang="en-US" sz="2000" dirty="0"/>
              <a:t>Durable</a:t>
            </a:r>
          </a:p>
          <a:p>
            <a:pPr marL="1258888"/>
            <a:r>
              <a:rPr lang="en-US" sz="2000" dirty="0"/>
              <a:t>Innovative</a:t>
            </a:r>
          </a:p>
          <a:p>
            <a:pPr marL="1258888"/>
            <a:r>
              <a:rPr lang="en-US" sz="2000" dirty="0"/>
              <a:t>Quality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257" y="2101850"/>
            <a:ext cx="5091748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89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Sellers</a:t>
            </a:r>
            <a:endParaRPr lang="en-US" dirty="0"/>
          </a:p>
        </p:txBody>
      </p:sp>
      <p:graphicFrame>
        <p:nvGraphicFramePr>
          <p:cNvPr id="4" name="Content Placeholder 7" descr="                                                                                                                                                                                         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248588"/>
              </p:ext>
            </p:extLst>
          </p:nvPr>
        </p:nvGraphicFramePr>
        <p:xfrm>
          <a:off x="818357" y="1923804"/>
          <a:ext cx="10555287" cy="4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03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Market: Generation Y</a:t>
            </a:r>
            <a:endParaRPr lang="en-US" dirty="0"/>
          </a:p>
        </p:txBody>
      </p:sp>
      <p:sp>
        <p:nvSpPr>
          <p:cNvPr id="5" name="Content Placeholder 2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technologically savvy generation </a:t>
            </a:r>
          </a:p>
          <a:p>
            <a:r>
              <a:rPr lang="en-US" sz="2000" dirty="0" smtClean="0"/>
              <a:t>Wants goods that express </a:t>
            </a:r>
            <a:r>
              <a:rPr lang="en-US" sz="2000" dirty="0"/>
              <a:t>individuality</a:t>
            </a:r>
          </a:p>
          <a:p>
            <a:r>
              <a:rPr lang="en-US" sz="2000" dirty="0" smtClean="0"/>
              <a:t>Responds </a:t>
            </a:r>
            <a:r>
              <a:rPr lang="en-US" sz="2000" dirty="0"/>
              <a:t>to new take on </a:t>
            </a:r>
            <a:r>
              <a:rPr lang="en-US" sz="2000" dirty="0" smtClean="0"/>
              <a:t>promotions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254791" y="4935468"/>
            <a:ext cx="3682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means…</a:t>
            </a:r>
            <a:endParaRPr lang="en-US" sz="3600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88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                      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Y</a:t>
            </a:r>
            <a:endParaRPr lang="en-US" dirty="0"/>
          </a:p>
        </p:txBody>
      </p:sp>
      <p:graphicFrame>
        <p:nvGraphicFramePr>
          <p:cNvPr id="2" name="Content Placeholder 1" descr="                                                                                                                                                                                         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72374"/>
              </p:ext>
            </p:extLst>
          </p:nvPr>
        </p:nvGraphicFramePr>
        <p:xfrm>
          <a:off x="827424" y="2424167"/>
          <a:ext cx="10554574" cy="383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476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GradingEngineProps xmlns="http://tempuri.org/temp">
  <UserID>{7333b454-caba-4eed-89c6-15c6403fec48}</UserID>
  <AssignmentID>{7333b454-caba-4eed-89c6-15c6403fec48}</AssignmentID>
</GradingEngineProps>
</file>

<file path=customXml/itemProps1.xml><?xml version="1.0" encoding="utf-8"?>
<ds:datastoreItem xmlns:ds="http://schemas.openxmlformats.org/officeDocument/2006/customXml" ds:itemID="{25057466-0062-45DD-A56C-6DDD2C8B6F91}">
  <ds:schemaRefs>
    <ds:schemaRef ds:uri="http://tempuri.org/tem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26</TotalTime>
  <Words>105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Britannic Bold</vt:lpstr>
      <vt:lpstr>Calibri</vt:lpstr>
      <vt:lpstr>Century Gothic</vt:lpstr>
      <vt:lpstr>Wingdings 2</vt:lpstr>
      <vt:lpstr>Quotable</vt:lpstr>
      <vt:lpstr>Slipstream Luggage</vt:lpstr>
      <vt:lpstr>Industry Snapshot</vt:lpstr>
      <vt:lpstr>Current Sales Environment</vt:lpstr>
      <vt:lpstr>Global Market</vt:lpstr>
      <vt:lpstr>Luggage Requirements</vt:lpstr>
      <vt:lpstr>Best Sellers</vt:lpstr>
      <vt:lpstr>Next Market: Generation Y</vt:lpstr>
      <vt:lpstr>Generation 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Slipstream Luggage</dc:title>
  <dc:creator>© 2014 Cengage Learning. All rights reserved.</dc:creator>
  <cp:lastModifiedBy>Destiny  A. Richardson</cp:lastModifiedBy>
  <cp:revision>4</cp:revision>
  <dcterms:created xsi:type="dcterms:W3CDTF">2013-04-09T17:28:24Z</dcterms:created>
  <dcterms:modified xsi:type="dcterms:W3CDTF">2014-07-07T14:40:58Z</dcterms:modified>
</cp:coreProperties>
</file>