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9" r:id="rId2"/>
  </p:sldMasterIdLst>
  <p:notesMasterIdLst>
    <p:notesMasterId r:id="rId10"/>
  </p:notesMasterIdLst>
  <p:sldIdLst>
    <p:sldId id="259" r:id="rId3"/>
    <p:sldId id="262" r:id="rId4"/>
    <p:sldId id="261" r:id="rId5"/>
    <p:sldId id="264" r:id="rId6"/>
    <p:sldId id="265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C1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99" autoAdjust="0"/>
  </p:normalViewPr>
  <p:slideViewPr>
    <p:cSldViewPr snapToGrid="0">
      <p:cViewPr varScale="1">
        <p:scale>
          <a:sx n="45" d="100"/>
          <a:sy n="45" d="100"/>
        </p:scale>
        <p:origin x="48" y="9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 in Billions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2006</c:v>
                </c:pt>
                <c:pt idx="2">
                  <c:v>2010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4.5</c:v>
                </c:pt>
                <c:pt idx="2">
                  <c:v>3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0174-6DCC-42D3-8320-13A90D1A7C9C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EEDF8-AC19-4F29-910B-61F7D2958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This file created specifically for Destiny Richardson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EEDF8-AC19-4F29-910B-61F7D29581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0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9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0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2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4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7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7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99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2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6247-6E19-43B8-961C-42A674ABB07D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C8F9-3AC2-438D-A385-67896EFCB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9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2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6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1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3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5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24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52" y="1171019"/>
            <a:ext cx="7772297" cy="3631763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11500" dirty="0">
                <a:ln w="19050">
                  <a:solidFill>
                    <a:srgbClr val="66CCFF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APPS</a:t>
            </a:r>
          </a:p>
          <a:p>
            <a:pPr algn="ctr"/>
            <a:r>
              <a:rPr lang="en-US" sz="11500" dirty="0" smtClean="0">
                <a:ln w="19050">
                  <a:solidFill>
                    <a:srgbClr val="66CCFF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MATTER</a:t>
            </a:r>
            <a:endParaRPr lang="en-US" sz="11500" dirty="0">
              <a:ln w="19050">
                <a:solidFill>
                  <a:srgbClr val="66CCFF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3538" y="4522018"/>
            <a:ext cx="2161562" cy="2161562"/>
          </a:xfrm>
          <a:prstGeom prst="rect">
            <a:avLst/>
          </a:prstGeom>
        </p:spPr>
      </p:pic>
      <p:sp>
        <p:nvSpPr>
          <p:cNvPr id="9" name="Title 1" descr="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type="ctrTitle"/>
          </p:nvPr>
        </p:nvSpPr>
        <p:spPr>
          <a:xfrm>
            <a:off x="873067" y="5432854"/>
            <a:ext cx="9418320" cy="1005840"/>
          </a:xfrm>
        </p:spPr>
        <p:txBody>
          <a:bodyPr>
            <a:normAutofit/>
          </a:bodyPr>
          <a:lstStyle/>
          <a:p>
            <a:r>
              <a:rPr lang="en-US" sz="5400" spc="200" dirty="0" smtClean="0"/>
              <a:t>Ringtone App Analysis</a:t>
            </a:r>
            <a:endParaRPr lang="en-US" sz="5400" spc="200" dirty="0"/>
          </a:p>
        </p:txBody>
      </p:sp>
    </p:spTree>
    <p:extLst>
      <p:ext uri="{BB962C8B-B14F-4D97-AF65-F5344CB8AC3E}">
        <p14:creationId xmlns:p14="http://schemas.microsoft.com/office/powerpoint/2010/main" val="19555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3" y="2798525"/>
            <a:ext cx="2285714" cy="17333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 rot="20344077">
            <a:off x="7161736" y="2005614"/>
            <a:ext cx="3268144" cy="3268144"/>
            <a:chOff x="6368489" y="1677009"/>
            <a:chExt cx="2743200" cy="2743200"/>
          </a:xfrm>
        </p:grpSpPr>
        <p:grpSp>
          <p:nvGrpSpPr>
            <p:cNvPr id="6" name="Group 5"/>
            <p:cNvGrpSpPr/>
            <p:nvPr/>
          </p:nvGrpSpPr>
          <p:grpSpPr>
            <a:xfrm>
              <a:off x="6368489" y="1677009"/>
              <a:ext cx="2743200" cy="2743200"/>
              <a:chOff x="6323610" y="1677009"/>
              <a:chExt cx="2743200" cy="27432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323610" y="1677009"/>
                <a:ext cx="2743200" cy="27432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48520" y="3170240"/>
                <a:ext cx="373984" cy="373984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7415625" y="2337999"/>
              <a:ext cx="648927" cy="648927"/>
              <a:chOff x="7415625" y="2337999"/>
              <a:chExt cx="648927" cy="64892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54935" flipH="1">
                <a:off x="7415625" y="2337999"/>
                <a:ext cx="648927" cy="648927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 rot="20055200">
                <a:off x="7502576" y="2579507"/>
                <a:ext cx="489947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" dirty="0" smtClean="0">
                    <a:solidFill>
                      <a:schemeClr val="bg1"/>
                    </a:solidFill>
                  </a:rPr>
                  <a:t>Personalized ringtones are easy to create</a:t>
                </a:r>
                <a:endParaRPr lang="en-US" sz="4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38" y="2176646"/>
            <a:ext cx="3744701" cy="292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081607" y="5934670"/>
            <a:ext cx="8028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Evolution of the Revolution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19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                                                                                                                                                                  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ringtone sales history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661910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6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People Choose a Ringtone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Public and personal soundtrack of their lives</a:t>
            </a:r>
          </a:p>
          <a:p>
            <a:pPr lvl="0"/>
            <a:r>
              <a:rPr lang="en-US" smtClean="0"/>
              <a:t>Claim to identity and expression</a:t>
            </a:r>
          </a:p>
          <a:p>
            <a:pPr lvl="0"/>
            <a:r>
              <a:rPr lang="en-US" smtClean="0"/>
              <a:t>Adds excitement or drama</a:t>
            </a:r>
          </a:p>
          <a:p>
            <a:pPr lvl="0"/>
            <a:r>
              <a:rPr lang="en-US" smtClean="0"/>
              <a:t>Statement to others, reinforcement to self</a:t>
            </a:r>
          </a:p>
          <a:p>
            <a:pPr lvl="0"/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4713982"/>
            <a:ext cx="594891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Personal Branding = Big Business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57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 “Bad” Ringtone Says About You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Not as funny as you think you are</a:t>
            </a:r>
          </a:p>
          <a:p>
            <a:pPr lvl="0"/>
            <a:r>
              <a:rPr lang="en-US" smtClean="0"/>
              <a:t>Dull or pretentious</a:t>
            </a:r>
          </a:p>
          <a:p>
            <a:pPr lvl="0"/>
            <a:r>
              <a:rPr lang="en-US" smtClean="0"/>
              <a:t>Immature or unprofessional</a:t>
            </a:r>
          </a:p>
          <a:p>
            <a:pPr lvl="0"/>
            <a:r>
              <a:rPr lang="en-US" smtClean="0"/>
              <a:t>Unaware of surroundings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74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Apps Matter Ringtone Requirements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Ease of use</a:t>
            </a:r>
          </a:p>
          <a:p>
            <a:pPr lvl="0"/>
            <a:r>
              <a:rPr lang="en-US" smtClean="0"/>
              <a:t>Select audio anywhere</a:t>
            </a:r>
          </a:p>
          <a:p>
            <a:pPr lvl="0"/>
            <a:r>
              <a:rPr lang="en-US" smtClean="0"/>
              <a:t>Select exact start and end times</a:t>
            </a:r>
          </a:p>
          <a:p>
            <a:pPr lvl="0"/>
            <a:r>
              <a:rPr lang="en-US" smtClean="0"/>
              <a:t>Select duration for ringtone and notifications</a:t>
            </a:r>
          </a:p>
          <a:p>
            <a:pPr lvl="1"/>
            <a:r>
              <a:rPr lang="en-US" smtClean="0"/>
              <a:t>Notification length 3-5 seconds</a:t>
            </a:r>
          </a:p>
          <a:p>
            <a:pPr lvl="0"/>
            <a:r>
              <a:rPr lang="en-US" smtClean="0"/>
              <a:t>Detect sounds in the environment</a:t>
            </a:r>
          </a:p>
          <a:p>
            <a:pPr lvl="0"/>
            <a:r>
              <a:rPr lang="en-US" smtClean="0"/>
              <a:t>Regulate appropriate ring level – fainter or louder</a:t>
            </a:r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877892"/>
              </p:ext>
            </p:extLst>
          </p:nvPr>
        </p:nvGraphicFramePr>
        <p:xfrm>
          <a:off x="4648200" y="2230120"/>
          <a:ext cx="6169026" cy="239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6342"/>
                <a:gridCol w="2056342"/>
                <a:gridCol w="20563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Apps Matter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Diced Audio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Audio</a:t>
                      </a:r>
                      <a:r>
                        <a:rPr lang="en-US" baseline="0" dirty="0" smtClean="0"/>
                        <a:t> Chops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device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 with 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with ads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Ringtones, notifications, alarms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Ringtones,</a:t>
                      </a:r>
                      <a:r>
                        <a:rPr lang="en-US" baseline="0" dirty="0" smtClean="0"/>
                        <a:t> notifications, alarms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Ringtones, notifications, alarms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 2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30 seconds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Top competitors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GradingEngineProps xmlns="http://tempuri.org/temp">
  <UserID>{297c23a8-cfc7-403a-9792-0434343a8d0c}</UserID>
  <AssignmentID>{297c23a8-cfc7-403a-9792-0434343a8d0c}</AssignmentID>
</GradingEngineProps>
</file>

<file path=customXml/itemProps1.xml><?xml version="1.0" encoding="utf-8"?>
<ds:datastoreItem xmlns:ds="http://schemas.openxmlformats.org/officeDocument/2006/customXml" ds:itemID="{0ED31137-3EA5-4686-872C-1D1ED5E19287}">
  <ds:schemaRefs>
    <ds:schemaRef ds:uri="http://tempuri.org/temp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26</TotalTime>
  <Words>174</Words>
  <Application>Microsoft Office PowerPoint</Application>
  <PresentationFormat>Widescreen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Celestial</vt:lpstr>
      <vt:lpstr>Ringtone App Analysis</vt:lpstr>
      <vt:lpstr>PowerPoint Presentation</vt:lpstr>
      <vt:lpstr>Global ringtone sales history</vt:lpstr>
      <vt:lpstr>Why People Choose a Ringtone</vt:lpstr>
      <vt:lpstr>What a “Bad” Ringtone Says About You</vt:lpstr>
      <vt:lpstr>Apps Matter Ringtone Requirements</vt:lpstr>
      <vt:lpstr>Feature Comparison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Ringtone App Analysis</dc:title>
  <dc:creator>© 2014 Cengage Learning. All rights reserved.</dc:creator>
  <cp:lastModifiedBy>Destiny  A. Richardson</cp:lastModifiedBy>
  <cp:revision>4</cp:revision>
  <dcterms:created xsi:type="dcterms:W3CDTF">2013-04-09T16:41:15Z</dcterms:created>
  <dcterms:modified xsi:type="dcterms:W3CDTF">2014-07-03T15:25:04Z</dcterms:modified>
</cp:coreProperties>
</file>