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7" r:id="rId4"/>
    <p:sldId id="260" r:id="rId5"/>
    <p:sldId id="262" r:id="rId6"/>
    <p:sldId id="259" r:id="rId7"/>
    <p:sldId id="258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31" autoAdjust="0"/>
  </p:normalViewPr>
  <p:slideViewPr>
    <p:cSldViewPr>
      <p:cViewPr varScale="1">
        <p:scale>
          <a:sx n="44" d="100"/>
          <a:sy n="44" d="100"/>
        </p:scale>
        <p:origin x="78" y="9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ADE3FC-BF9D-4D0A-B668-1AB3CD9B029A}" type="doc">
      <dgm:prSet loTypeId="urn:microsoft.com/office/officeart/2005/8/layout/lProcess3" loCatId="process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CCA9BF8-0C75-4D4E-B92C-800A47227B2E}">
      <dgm:prSet/>
      <dgm:spPr/>
      <dgm:t>
        <a:bodyPr/>
        <a:lstStyle/>
        <a:p>
          <a:pPr rtl="0"/>
          <a:r>
            <a:rPr lang="en-US" dirty="0" smtClean="0"/>
            <a:t>Murals</a:t>
          </a:r>
          <a:endParaRPr lang="en-US" dirty="0"/>
        </a:p>
      </dgm:t>
    </dgm:pt>
    <dgm:pt modelId="{C4E8BA65-1C2B-4CAE-9896-AF8A0679FB7D}" type="parTrans" cxnId="{944A9273-83B0-4C41-81CA-451BE169631B}">
      <dgm:prSet/>
      <dgm:spPr/>
      <dgm:t>
        <a:bodyPr/>
        <a:lstStyle/>
        <a:p>
          <a:endParaRPr lang="en-US"/>
        </a:p>
      </dgm:t>
    </dgm:pt>
    <dgm:pt modelId="{3E458A65-A070-4F9C-B434-D8357C2EDD0B}" type="sibTrans" cxnId="{944A9273-83B0-4C41-81CA-451BE169631B}">
      <dgm:prSet/>
      <dgm:spPr/>
      <dgm:t>
        <a:bodyPr/>
        <a:lstStyle/>
        <a:p>
          <a:endParaRPr lang="en-US"/>
        </a:p>
      </dgm:t>
    </dgm:pt>
    <dgm:pt modelId="{46DFFCA9-5A5B-4749-9257-F94813E30AC9}">
      <dgm:prSet/>
      <dgm:spPr/>
      <dgm:t>
        <a:bodyPr/>
        <a:lstStyle/>
        <a:p>
          <a:pPr rtl="0"/>
          <a:r>
            <a:rPr lang="en-US" smtClean="0"/>
            <a:t>Bus shelters</a:t>
          </a:r>
          <a:endParaRPr lang="en-US"/>
        </a:p>
      </dgm:t>
    </dgm:pt>
    <dgm:pt modelId="{56DB251B-6DC4-4239-8DD7-5B0605F82D28}" type="parTrans" cxnId="{6BC23715-E0E2-4A99-AD82-C9B054E680A5}">
      <dgm:prSet/>
      <dgm:spPr/>
      <dgm:t>
        <a:bodyPr/>
        <a:lstStyle/>
        <a:p>
          <a:endParaRPr lang="en-US"/>
        </a:p>
      </dgm:t>
    </dgm:pt>
    <dgm:pt modelId="{41405CD9-DE9A-4FC1-9FDD-CCDBA386D69C}" type="sibTrans" cxnId="{6BC23715-E0E2-4A99-AD82-C9B054E680A5}">
      <dgm:prSet/>
      <dgm:spPr/>
      <dgm:t>
        <a:bodyPr/>
        <a:lstStyle/>
        <a:p>
          <a:endParaRPr lang="en-US"/>
        </a:p>
      </dgm:t>
    </dgm:pt>
    <dgm:pt modelId="{7E96689C-C0E7-476B-92F0-A3311FC210D8}">
      <dgm:prSet/>
      <dgm:spPr/>
      <dgm:t>
        <a:bodyPr/>
        <a:lstStyle/>
        <a:p>
          <a:pPr rtl="0"/>
          <a:r>
            <a:rPr lang="en-US" smtClean="0"/>
            <a:t>Downtown</a:t>
          </a:r>
          <a:endParaRPr lang="en-US"/>
        </a:p>
      </dgm:t>
    </dgm:pt>
    <dgm:pt modelId="{3898392D-D84E-4BDD-86A4-B0B5BF13AD02}" type="parTrans" cxnId="{EFD1FD54-BD19-4BF2-B8AA-A8D60E00DEC6}">
      <dgm:prSet/>
      <dgm:spPr/>
      <dgm:t>
        <a:bodyPr/>
        <a:lstStyle/>
        <a:p>
          <a:endParaRPr lang="en-US"/>
        </a:p>
      </dgm:t>
    </dgm:pt>
    <dgm:pt modelId="{14BD7BB3-DB20-4F5E-AF4A-A63C29D5FC11}" type="sibTrans" cxnId="{EFD1FD54-BD19-4BF2-B8AA-A8D60E00DEC6}">
      <dgm:prSet/>
      <dgm:spPr/>
      <dgm:t>
        <a:bodyPr/>
        <a:lstStyle/>
        <a:p>
          <a:endParaRPr lang="en-US"/>
        </a:p>
      </dgm:t>
    </dgm:pt>
    <dgm:pt modelId="{69B1A474-191D-46A3-906E-B0E8CF3B1F99}">
      <dgm:prSet/>
      <dgm:spPr/>
      <dgm:t>
        <a:bodyPr/>
        <a:lstStyle/>
        <a:p>
          <a:pPr rtl="0"/>
          <a:r>
            <a:rPr lang="en-US" dirty="0" smtClean="0"/>
            <a:t>Decorative Bridge Railings</a:t>
          </a:r>
          <a:endParaRPr lang="en-US" dirty="0"/>
        </a:p>
      </dgm:t>
    </dgm:pt>
    <dgm:pt modelId="{1F3BCCD2-8698-4B65-B689-EE266E0B4362}" type="parTrans" cxnId="{A87458AF-EDD7-4C65-979B-FD99B326BE4B}">
      <dgm:prSet/>
      <dgm:spPr/>
      <dgm:t>
        <a:bodyPr/>
        <a:lstStyle/>
        <a:p>
          <a:endParaRPr lang="en-US"/>
        </a:p>
      </dgm:t>
    </dgm:pt>
    <dgm:pt modelId="{D74D9027-165F-4452-AC65-EA1AED253360}" type="sibTrans" cxnId="{A87458AF-EDD7-4C65-979B-FD99B326BE4B}">
      <dgm:prSet/>
      <dgm:spPr/>
      <dgm:t>
        <a:bodyPr/>
        <a:lstStyle/>
        <a:p>
          <a:endParaRPr lang="en-US"/>
        </a:p>
      </dgm:t>
    </dgm:pt>
    <dgm:pt modelId="{D202675C-4AEE-4E89-B930-64192265A98F}">
      <dgm:prSet/>
      <dgm:spPr/>
      <dgm:t>
        <a:bodyPr/>
        <a:lstStyle/>
        <a:p>
          <a:pPr rtl="0"/>
          <a:r>
            <a:rPr lang="en-US" smtClean="0"/>
            <a:t>Freeway overpasses</a:t>
          </a:r>
          <a:endParaRPr lang="en-US"/>
        </a:p>
      </dgm:t>
    </dgm:pt>
    <dgm:pt modelId="{F91F5361-58A1-471A-AFD5-255E2A1D7031}" type="parTrans" cxnId="{E5278DC5-32C6-4262-BEE3-E8BBBADDF4A0}">
      <dgm:prSet/>
      <dgm:spPr/>
      <dgm:t>
        <a:bodyPr/>
        <a:lstStyle/>
        <a:p>
          <a:endParaRPr lang="en-US"/>
        </a:p>
      </dgm:t>
    </dgm:pt>
    <dgm:pt modelId="{AE4A5F6C-0A95-4DF0-893E-88424921657C}" type="sibTrans" cxnId="{E5278DC5-32C6-4262-BEE3-E8BBBADDF4A0}">
      <dgm:prSet/>
      <dgm:spPr/>
      <dgm:t>
        <a:bodyPr/>
        <a:lstStyle/>
        <a:p>
          <a:endParaRPr lang="en-US"/>
        </a:p>
      </dgm:t>
    </dgm:pt>
    <dgm:pt modelId="{251F5CA7-4256-4338-872B-D67B7906C56F}">
      <dgm:prSet/>
      <dgm:spPr/>
      <dgm:t>
        <a:bodyPr/>
        <a:lstStyle/>
        <a:p>
          <a:pPr rtl="0"/>
          <a:r>
            <a:rPr lang="en-US" smtClean="0"/>
            <a:t>Culverts and streams</a:t>
          </a:r>
          <a:endParaRPr lang="en-US"/>
        </a:p>
      </dgm:t>
    </dgm:pt>
    <dgm:pt modelId="{704D4774-C0CB-4A02-9EAD-8C5902EFD33A}" type="parTrans" cxnId="{E661D7BF-9285-4373-8812-EC4DF82A00FE}">
      <dgm:prSet/>
      <dgm:spPr/>
      <dgm:t>
        <a:bodyPr/>
        <a:lstStyle/>
        <a:p>
          <a:endParaRPr lang="en-US"/>
        </a:p>
      </dgm:t>
    </dgm:pt>
    <dgm:pt modelId="{6C101AE3-42C8-43E8-8D8B-C10838FC513C}" type="sibTrans" cxnId="{E661D7BF-9285-4373-8812-EC4DF82A00FE}">
      <dgm:prSet/>
      <dgm:spPr/>
      <dgm:t>
        <a:bodyPr/>
        <a:lstStyle/>
        <a:p>
          <a:endParaRPr lang="en-US"/>
        </a:p>
      </dgm:t>
    </dgm:pt>
    <dgm:pt modelId="{B71E2528-AED5-46F6-8376-95FD6B372862}" type="pres">
      <dgm:prSet presAssocID="{E9ADE3FC-BF9D-4D0A-B668-1AB3CD9B029A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3B6E260-70FA-425F-98A9-58A39D1B1A63}" type="pres">
      <dgm:prSet presAssocID="{0CCA9BF8-0C75-4D4E-B92C-800A47227B2E}" presName="horFlow" presStyleCnt="0"/>
      <dgm:spPr/>
    </dgm:pt>
    <dgm:pt modelId="{0B93C116-99F2-4DF5-A5B6-78C959D5D414}" type="pres">
      <dgm:prSet presAssocID="{0CCA9BF8-0C75-4D4E-B92C-800A47227B2E}" presName="bigChev" presStyleLbl="node1" presStyleIdx="0" presStyleCnt="2"/>
      <dgm:spPr/>
      <dgm:t>
        <a:bodyPr/>
        <a:lstStyle/>
        <a:p>
          <a:endParaRPr lang="en-US"/>
        </a:p>
      </dgm:t>
    </dgm:pt>
    <dgm:pt modelId="{3F05FBB9-ABC3-43EE-9D66-F5119D722860}" type="pres">
      <dgm:prSet presAssocID="{56DB251B-6DC4-4239-8DD7-5B0605F82D28}" presName="parTrans" presStyleCnt="0"/>
      <dgm:spPr/>
    </dgm:pt>
    <dgm:pt modelId="{F42A2E52-3ADD-4ADE-A0C5-4C4B4440ECDB}" type="pres">
      <dgm:prSet presAssocID="{46DFFCA9-5A5B-4749-9257-F94813E30AC9}" presName="node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CA683C-C412-43C3-9F77-EF6F19FE57DC}" type="pres">
      <dgm:prSet presAssocID="{41405CD9-DE9A-4FC1-9FDD-CCDBA386D69C}" presName="sibTrans" presStyleCnt="0"/>
      <dgm:spPr/>
    </dgm:pt>
    <dgm:pt modelId="{561729A5-58F8-49EF-BDB2-2CA44C85654B}" type="pres">
      <dgm:prSet presAssocID="{7E96689C-C0E7-476B-92F0-A3311FC210D8}" presName="node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812BEC-399C-4379-9BC1-489BA796B1A3}" type="pres">
      <dgm:prSet presAssocID="{0CCA9BF8-0C75-4D4E-B92C-800A47227B2E}" presName="vSp" presStyleCnt="0"/>
      <dgm:spPr/>
    </dgm:pt>
    <dgm:pt modelId="{FDD87955-73F7-48CF-BBD5-A211786E0C18}" type="pres">
      <dgm:prSet presAssocID="{69B1A474-191D-46A3-906E-B0E8CF3B1F99}" presName="horFlow" presStyleCnt="0"/>
      <dgm:spPr/>
    </dgm:pt>
    <dgm:pt modelId="{B162D19F-E483-4FE6-B9B8-FBA06FEE4041}" type="pres">
      <dgm:prSet presAssocID="{69B1A474-191D-46A3-906E-B0E8CF3B1F99}" presName="bigChev" presStyleLbl="node1" presStyleIdx="1" presStyleCnt="2"/>
      <dgm:spPr/>
      <dgm:t>
        <a:bodyPr/>
        <a:lstStyle/>
        <a:p>
          <a:endParaRPr lang="en-US"/>
        </a:p>
      </dgm:t>
    </dgm:pt>
    <dgm:pt modelId="{AB517B1B-0EF4-4D2D-91F1-A9DDA819605F}" type="pres">
      <dgm:prSet presAssocID="{F91F5361-58A1-471A-AFD5-255E2A1D7031}" presName="parTrans" presStyleCnt="0"/>
      <dgm:spPr/>
    </dgm:pt>
    <dgm:pt modelId="{6355F99C-FF3F-4434-8C11-0C974F123111}" type="pres">
      <dgm:prSet presAssocID="{D202675C-4AEE-4E89-B930-64192265A98F}" presName="node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025DB3-F7C7-4607-8EAA-EB3C2DF601EA}" type="pres">
      <dgm:prSet presAssocID="{AE4A5F6C-0A95-4DF0-893E-88424921657C}" presName="sibTrans" presStyleCnt="0"/>
      <dgm:spPr/>
    </dgm:pt>
    <dgm:pt modelId="{B8459E33-4FE4-438D-A881-C4F33E8F9FC1}" type="pres">
      <dgm:prSet presAssocID="{251F5CA7-4256-4338-872B-D67B7906C56F}" presName="node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175954-39B3-43B5-967A-C007893F301B}" type="presOf" srcId="{D202675C-4AEE-4E89-B930-64192265A98F}" destId="{6355F99C-FF3F-4434-8C11-0C974F123111}" srcOrd="0" destOrd="0" presId="urn:microsoft.com/office/officeart/2005/8/layout/lProcess3"/>
    <dgm:cxn modelId="{FD353048-1CEE-4BFD-BF08-A673ABE974F5}" type="presOf" srcId="{7E96689C-C0E7-476B-92F0-A3311FC210D8}" destId="{561729A5-58F8-49EF-BDB2-2CA44C85654B}" srcOrd="0" destOrd="0" presId="urn:microsoft.com/office/officeart/2005/8/layout/lProcess3"/>
    <dgm:cxn modelId="{56CFA598-B43C-4D17-A003-1CA8374F19C8}" type="presOf" srcId="{0CCA9BF8-0C75-4D4E-B92C-800A47227B2E}" destId="{0B93C116-99F2-4DF5-A5B6-78C959D5D414}" srcOrd="0" destOrd="0" presId="urn:microsoft.com/office/officeart/2005/8/layout/lProcess3"/>
    <dgm:cxn modelId="{CDDCFFDC-3AFA-4E7E-A687-538A73FA8544}" type="presOf" srcId="{69B1A474-191D-46A3-906E-B0E8CF3B1F99}" destId="{B162D19F-E483-4FE6-B9B8-FBA06FEE4041}" srcOrd="0" destOrd="0" presId="urn:microsoft.com/office/officeart/2005/8/layout/lProcess3"/>
    <dgm:cxn modelId="{717F9386-9E16-4737-B865-FA73CFEF2B27}" type="presOf" srcId="{E9ADE3FC-BF9D-4D0A-B668-1AB3CD9B029A}" destId="{B71E2528-AED5-46F6-8376-95FD6B372862}" srcOrd="0" destOrd="0" presId="urn:microsoft.com/office/officeart/2005/8/layout/lProcess3"/>
    <dgm:cxn modelId="{E5278DC5-32C6-4262-BEE3-E8BBBADDF4A0}" srcId="{69B1A474-191D-46A3-906E-B0E8CF3B1F99}" destId="{D202675C-4AEE-4E89-B930-64192265A98F}" srcOrd="0" destOrd="0" parTransId="{F91F5361-58A1-471A-AFD5-255E2A1D7031}" sibTransId="{AE4A5F6C-0A95-4DF0-893E-88424921657C}"/>
    <dgm:cxn modelId="{81AA901D-74FE-4945-828F-78F831F9FFAC}" type="presOf" srcId="{46DFFCA9-5A5B-4749-9257-F94813E30AC9}" destId="{F42A2E52-3ADD-4ADE-A0C5-4C4B4440ECDB}" srcOrd="0" destOrd="0" presId="urn:microsoft.com/office/officeart/2005/8/layout/lProcess3"/>
    <dgm:cxn modelId="{EFD1FD54-BD19-4BF2-B8AA-A8D60E00DEC6}" srcId="{0CCA9BF8-0C75-4D4E-B92C-800A47227B2E}" destId="{7E96689C-C0E7-476B-92F0-A3311FC210D8}" srcOrd="1" destOrd="0" parTransId="{3898392D-D84E-4BDD-86A4-B0B5BF13AD02}" sibTransId="{14BD7BB3-DB20-4F5E-AF4A-A63C29D5FC11}"/>
    <dgm:cxn modelId="{DAB2B778-CF9D-4592-AF79-EEAEAECC833D}" type="presOf" srcId="{251F5CA7-4256-4338-872B-D67B7906C56F}" destId="{B8459E33-4FE4-438D-A881-C4F33E8F9FC1}" srcOrd="0" destOrd="0" presId="urn:microsoft.com/office/officeart/2005/8/layout/lProcess3"/>
    <dgm:cxn modelId="{E661D7BF-9285-4373-8812-EC4DF82A00FE}" srcId="{69B1A474-191D-46A3-906E-B0E8CF3B1F99}" destId="{251F5CA7-4256-4338-872B-D67B7906C56F}" srcOrd="1" destOrd="0" parTransId="{704D4774-C0CB-4A02-9EAD-8C5902EFD33A}" sibTransId="{6C101AE3-42C8-43E8-8D8B-C10838FC513C}"/>
    <dgm:cxn modelId="{944A9273-83B0-4C41-81CA-451BE169631B}" srcId="{E9ADE3FC-BF9D-4D0A-B668-1AB3CD9B029A}" destId="{0CCA9BF8-0C75-4D4E-B92C-800A47227B2E}" srcOrd="0" destOrd="0" parTransId="{C4E8BA65-1C2B-4CAE-9896-AF8A0679FB7D}" sibTransId="{3E458A65-A070-4F9C-B434-D8357C2EDD0B}"/>
    <dgm:cxn modelId="{6BC23715-E0E2-4A99-AD82-C9B054E680A5}" srcId="{0CCA9BF8-0C75-4D4E-B92C-800A47227B2E}" destId="{46DFFCA9-5A5B-4749-9257-F94813E30AC9}" srcOrd="0" destOrd="0" parTransId="{56DB251B-6DC4-4239-8DD7-5B0605F82D28}" sibTransId="{41405CD9-DE9A-4FC1-9FDD-CCDBA386D69C}"/>
    <dgm:cxn modelId="{A87458AF-EDD7-4C65-979B-FD99B326BE4B}" srcId="{E9ADE3FC-BF9D-4D0A-B668-1AB3CD9B029A}" destId="{69B1A474-191D-46A3-906E-B0E8CF3B1F99}" srcOrd="1" destOrd="0" parTransId="{1F3BCCD2-8698-4B65-B689-EE266E0B4362}" sibTransId="{D74D9027-165F-4452-AC65-EA1AED253360}"/>
    <dgm:cxn modelId="{B8D0CE94-67B1-454A-8D7D-E304003C2228}" type="presParOf" srcId="{B71E2528-AED5-46F6-8376-95FD6B372862}" destId="{23B6E260-70FA-425F-98A9-58A39D1B1A63}" srcOrd="0" destOrd="0" presId="urn:microsoft.com/office/officeart/2005/8/layout/lProcess3"/>
    <dgm:cxn modelId="{A554AE0F-3294-4D9E-8452-D38F796D48AE}" type="presParOf" srcId="{23B6E260-70FA-425F-98A9-58A39D1B1A63}" destId="{0B93C116-99F2-4DF5-A5B6-78C959D5D414}" srcOrd="0" destOrd="0" presId="urn:microsoft.com/office/officeart/2005/8/layout/lProcess3"/>
    <dgm:cxn modelId="{6884A1FB-4BEF-4F5C-B322-1802308C774F}" type="presParOf" srcId="{23B6E260-70FA-425F-98A9-58A39D1B1A63}" destId="{3F05FBB9-ABC3-43EE-9D66-F5119D722860}" srcOrd="1" destOrd="0" presId="urn:microsoft.com/office/officeart/2005/8/layout/lProcess3"/>
    <dgm:cxn modelId="{35910B21-41B4-4A07-8D0D-5DDFE6EECE50}" type="presParOf" srcId="{23B6E260-70FA-425F-98A9-58A39D1B1A63}" destId="{F42A2E52-3ADD-4ADE-A0C5-4C4B4440ECDB}" srcOrd="2" destOrd="0" presId="urn:microsoft.com/office/officeart/2005/8/layout/lProcess3"/>
    <dgm:cxn modelId="{EC6D8651-CC49-46C9-B373-A71A8204D99D}" type="presParOf" srcId="{23B6E260-70FA-425F-98A9-58A39D1B1A63}" destId="{59CA683C-C412-43C3-9F77-EF6F19FE57DC}" srcOrd="3" destOrd="0" presId="urn:microsoft.com/office/officeart/2005/8/layout/lProcess3"/>
    <dgm:cxn modelId="{E39B7C95-4DC9-4237-896C-636DF9056B9D}" type="presParOf" srcId="{23B6E260-70FA-425F-98A9-58A39D1B1A63}" destId="{561729A5-58F8-49EF-BDB2-2CA44C85654B}" srcOrd="4" destOrd="0" presId="urn:microsoft.com/office/officeart/2005/8/layout/lProcess3"/>
    <dgm:cxn modelId="{4742FF17-5378-4AE2-AEA2-51D9D6B52C87}" type="presParOf" srcId="{B71E2528-AED5-46F6-8376-95FD6B372862}" destId="{68812BEC-399C-4379-9BC1-489BA796B1A3}" srcOrd="1" destOrd="0" presId="urn:microsoft.com/office/officeart/2005/8/layout/lProcess3"/>
    <dgm:cxn modelId="{93A75E28-3D7E-4AFF-B484-A88B2845FDC2}" type="presParOf" srcId="{B71E2528-AED5-46F6-8376-95FD6B372862}" destId="{FDD87955-73F7-48CF-BBD5-A211786E0C18}" srcOrd="2" destOrd="0" presId="urn:microsoft.com/office/officeart/2005/8/layout/lProcess3"/>
    <dgm:cxn modelId="{2B821B98-B124-43D3-8FEA-2E134E032357}" type="presParOf" srcId="{FDD87955-73F7-48CF-BBD5-A211786E0C18}" destId="{B162D19F-E483-4FE6-B9B8-FBA06FEE4041}" srcOrd="0" destOrd="0" presId="urn:microsoft.com/office/officeart/2005/8/layout/lProcess3"/>
    <dgm:cxn modelId="{465787AC-64BA-4663-B7C1-DF7DE833B7BB}" type="presParOf" srcId="{FDD87955-73F7-48CF-BBD5-A211786E0C18}" destId="{AB517B1B-0EF4-4D2D-91F1-A9DDA819605F}" srcOrd="1" destOrd="0" presId="urn:microsoft.com/office/officeart/2005/8/layout/lProcess3"/>
    <dgm:cxn modelId="{830538E5-CB90-41A8-9776-AE4935F7AE04}" type="presParOf" srcId="{FDD87955-73F7-48CF-BBD5-A211786E0C18}" destId="{6355F99C-FF3F-4434-8C11-0C974F123111}" srcOrd="2" destOrd="0" presId="urn:microsoft.com/office/officeart/2005/8/layout/lProcess3"/>
    <dgm:cxn modelId="{86625E2A-00FF-4192-B7EC-6C2DB5B70C0B}" type="presParOf" srcId="{FDD87955-73F7-48CF-BBD5-A211786E0C18}" destId="{BB025DB3-F7C7-4607-8EAA-EB3C2DF601EA}" srcOrd="3" destOrd="0" presId="urn:microsoft.com/office/officeart/2005/8/layout/lProcess3"/>
    <dgm:cxn modelId="{A7B93AC5-C270-47A2-9C51-AFB93EB0B66B}" type="presParOf" srcId="{FDD87955-73F7-48CF-BBD5-A211786E0C18}" destId="{B8459E33-4FE4-438D-A881-C4F33E8F9FC1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93C116-99F2-4DF5-A5B6-78C959D5D414}">
      <dsp:nvSpPr>
        <dsp:cNvPr id="0" name=""/>
        <dsp:cNvSpPr/>
      </dsp:nvSpPr>
      <dsp:spPr>
        <a:xfrm>
          <a:off x="604902" y="159"/>
          <a:ext cx="3649394" cy="145975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0" bIns="20955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Murals</a:t>
          </a:r>
          <a:endParaRPr lang="en-US" sz="3300" kern="1200" dirty="0"/>
        </a:p>
      </dsp:txBody>
      <dsp:txXfrm>
        <a:off x="1334781" y="159"/>
        <a:ext cx="2189637" cy="1459757"/>
      </dsp:txXfrm>
    </dsp:sp>
    <dsp:sp modelId="{F42A2E52-3ADD-4ADE-A0C5-4C4B4440ECDB}">
      <dsp:nvSpPr>
        <dsp:cNvPr id="0" name=""/>
        <dsp:cNvSpPr/>
      </dsp:nvSpPr>
      <dsp:spPr>
        <a:xfrm>
          <a:off x="3779875" y="124239"/>
          <a:ext cx="3028997" cy="121159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Bus shelters</a:t>
          </a:r>
          <a:endParaRPr lang="en-US" sz="2800" kern="1200"/>
        </a:p>
      </dsp:txBody>
      <dsp:txXfrm>
        <a:off x="4385674" y="124239"/>
        <a:ext cx="1817399" cy="1211598"/>
      </dsp:txXfrm>
    </dsp:sp>
    <dsp:sp modelId="{561729A5-58F8-49EF-BDB2-2CA44C85654B}">
      <dsp:nvSpPr>
        <dsp:cNvPr id="0" name=""/>
        <dsp:cNvSpPr/>
      </dsp:nvSpPr>
      <dsp:spPr>
        <a:xfrm>
          <a:off x="6384813" y="124239"/>
          <a:ext cx="3028997" cy="121159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Downtown</a:t>
          </a:r>
          <a:endParaRPr lang="en-US" sz="2800" kern="1200"/>
        </a:p>
      </dsp:txBody>
      <dsp:txXfrm>
        <a:off x="6990612" y="124239"/>
        <a:ext cx="1817399" cy="1211598"/>
      </dsp:txXfrm>
    </dsp:sp>
    <dsp:sp modelId="{B162D19F-E483-4FE6-B9B8-FBA06FEE4041}">
      <dsp:nvSpPr>
        <dsp:cNvPr id="0" name=""/>
        <dsp:cNvSpPr/>
      </dsp:nvSpPr>
      <dsp:spPr>
        <a:xfrm>
          <a:off x="604902" y="1664283"/>
          <a:ext cx="3649394" cy="145975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0" bIns="20955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Decorative Bridge Railings</a:t>
          </a:r>
          <a:endParaRPr lang="en-US" sz="3300" kern="1200" dirty="0"/>
        </a:p>
      </dsp:txBody>
      <dsp:txXfrm>
        <a:off x="1334781" y="1664283"/>
        <a:ext cx="2189637" cy="1459757"/>
      </dsp:txXfrm>
    </dsp:sp>
    <dsp:sp modelId="{6355F99C-FF3F-4434-8C11-0C974F123111}">
      <dsp:nvSpPr>
        <dsp:cNvPr id="0" name=""/>
        <dsp:cNvSpPr/>
      </dsp:nvSpPr>
      <dsp:spPr>
        <a:xfrm>
          <a:off x="3779875" y="1788362"/>
          <a:ext cx="3028997" cy="121159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Freeway overpasses</a:t>
          </a:r>
          <a:endParaRPr lang="en-US" sz="2800" kern="1200"/>
        </a:p>
      </dsp:txBody>
      <dsp:txXfrm>
        <a:off x="4385674" y="1788362"/>
        <a:ext cx="1817399" cy="1211598"/>
      </dsp:txXfrm>
    </dsp:sp>
    <dsp:sp modelId="{B8459E33-4FE4-438D-A881-C4F33E8F9FC1}">
      <dsp:nvSpPr>
        <dsp:cNvPr id="0" name=""/>
        <dsp:cNvSpPr/>
      </dsp:nvSpPr>
      <dsp:spPr>
        <a:xfrm>
          <a:off x="6384813" y="1788362"/>
          <a:ext cx="3028997" cy="121159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Culverts and streams</a:t>
          </a:r>
          <a:endParaRPr lang="en-US" sz="2800" kern="1200"/>
        </a:p>
      </dsp:txBody>
      <dsp:txXfrm>
        <a:off x="6990612" y="1788362"/>
        <a:ext cx="1817399" cy="12115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E9372-249D-49B5-81F5-88E68D79AD45}" type="datetimeFigureOut">
              <a:rPr lang="en-US" smtClean="0"/>
              <a:t>7/3/2014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E17F5-911E-4FE0-AD8E-2F8BCEA74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5918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CA23A2D9-CBAF-4141-887B-24229B09E8C4}" type="datetimeFigureOut">
              <a:rPr lang="en-US" smtClean="0"/>
              <a:pPr/>
              <a:t>7/3/2014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CE703F23-E987-45A0-B9C9-0CD27FDF30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9020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t>This file created specifically for Destiny Richardson</a:t>
            </a:r>
          </a:p>
        </p:txBody>
      </p:sp>
    </p:spTree>
    <p:extLst>
      <p:ext uri="{BB962C8B-B14F-4D97-AF65-F5344CB8AC3E}">
        <p14:creationId xmlns:p14="http://schemas.microsoft.com/office/powerpoint/2010/main" val="2934055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018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B51C-F0E7-494F-AE28-257834682E9D}" type="datetimeFigureOut">
              <a:rPr lang="en-US" smtClean="0"/>
              <a:pPr/>
              <a:t>7/3/2014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5136-987A-41A1-8C21-277CB5D979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848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B51C-F0E7-494F-AE28-257834682E9D}" type="datetimeFigureOut">
              <a:rPr lang="en-US" smtClean="0"/>
              <a:pPr/>
              <a:t>7/3/2014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5136-987A-41A1-8C21-277CB5D979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896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B51C-F0E7-494F-AE28-257834682E9D}" type="datetimeFigureOut">
              <a:rPr lang="en-US" smtClean="0"/>
              <a:pPr/>
              <a:t>7/3/2014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5136-987A-41A1-8C21-277CB5D979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384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B51C-F0E7-494F-AE28-257834682E9D}" type="datetimeFigureOut">
              <a:rPr lang="en-US" smtClean="0"/>
              <a:pPr/>
              <a:t>7/3/2014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5136-987A-41A1-8C21-277CB5D979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6841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B51C-F0E7-494F-AE28-257834682E9D}" type="datetimeFigureOut">
              <a:rPr lang="en-US" smtClean="0"/>
              <a:pPr/>
              <a:t>7/3/2014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5136-987A-41A1-8C21-277CB5D979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527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B51C-F0E7-494F-AE28-257834682E9D}" type="datetimeFigureOut">
              <a:rPr lang="en-US" smtClean="0"/>
              <a:pPr/>
              <a:t>7/3/2014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5136-987A-41A1-8C21-277CB5D979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9023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B51C-F0E7-494F-AE28-257834682E9D}" type="datetimeFigureOut">
              <a:rPr lang="en-US" smtClean="0"/>
              <a:pPr/>
              <a:t>7/3/2014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5136-987A-41A1-8C21-277CB5D979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9277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B51C-F0E7-494F-AE28-257834682E9D}" type="datetimeFigureOut">
              <a:rPr lang="en-US" smtClean="0"/>
              <a:pPr/>
              <a:t>7/3/2014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5136-987A-41A1-8C21-277CB5D979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706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B51C-F0E7-494F-AE28-257834682E9D}" type="datetimeFigureOut">
              <a:rPr lang="en-US" smtClean="0"/>
              <a:pPr/>
              <a:t>7/3/2014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5136-987A-41A1-8C21-277CB5D979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400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B51C-F0E7-494F-AE28-257834682E9D}" type="datetimeFigureOut">
              <a:rPr lang="en-US" smtClean="0"/>
              <a:pPr/>
              <a:t>7/3/2014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9545136-987A-41A1-8C21-277CB5D979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951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B51C-F0E7-494F-AE28-257834682E9D}" type="datetimeFigureOut">
              <a:rPr lang="en-US" smtClean="0"/>
              <a:pPr/>
              <a:t>7/3/2014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5136-987A-41A1-8C21-277CB5D979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466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B51C-F0E7-494F-AE28-257834682E9D}" type="datetimeFigureOut">
              <a:rPr lang="en-US" smtClean="0"/>
              <a:pPr/>
              <a:t>7/3/2014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5136-987A-41A1-8C21-277CB5D979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317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B51C-F0E7-494F-AE28-257834682E9D}" type="datetimeFigureOut">
              <a:rPr lang="en-US" smtClean="0"/>
              <a:pPr/>
              <a:t>7/3/2014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5136-987A-41A1-8C21-277CB5D979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295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B51C-F0E7-494F-AE28-257834682E9D}" type="datetimeFigureOut">
              <a:rPr lang="en-US" smtClean="0"/>
              <a:pPr/>
              <a:t>7/3/2014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5136-987A-41A1-8C21-277CB5D979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304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B51C-F0E7-494F-AE28-257834682E9D}" type="datetimeFigureOut">
              <a:rPr lang="en-US" smtClean="0"/>
              <a:pPr/>
              <a:t>7/3/2014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5136-987A-41A1-8C21-277CB5D979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309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B51C-F0E7-494F-AE28-257834682E9D}" type="datetimeFigureOut">
              <a:rPr lang="en-US" smtClean="0"/>
              <a:pPr/>
              <a:t>7/3/2014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5136-987A-41A1-8C21-277CB5D979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902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B51C-F0E7-494F-AE28-257834682E9D}" type="datetimeFigureOut">
              <a:rPr lang="en-US" smtClean="0"/>
              <a:pPr/>
              <a:t>7/3/2014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5136-987A-41A1-8C21-277CB5D979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554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4C2B51C-F0E7-494F-AE28-257834682E9D}" type="datetimeFigureOut">
              <a:rPr lang="en-US" smtClean="0"/>
              <a:pPr/>
              <a:t>7/3/2014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9545136-987A-41A1-8C21-277CB5D979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658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  <p:sldLayoutId id="2147483788" r:id="rId16"/>
    <p:sldLayoutId id="21474837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descr="                                           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Public Arts Projects</a:t>
            </a:r>
            <a:endParaRPr lang="en-US" dirty="0"/>
          </a:p>
        </p:txBody>
      </p:sp>
      <p:sp>
        <p:nvSpPr>
          <p:cNvPr id="3" name="Rectangle 2" descr="                                           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2016 Report</a:t>
            </a:r>
            <a:endParaRPr lang="en-US" dirty="0"/>
          </a:p>
          <a:p>
            <a:r>
              <a:rPr lang="en-US" dirty="0" smtClean="0"/>
              <a:t>Columbia, South Carolina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descr="                                           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Sense of Community Through Time</a:t>
            </a:r>
            <a:endParaRPr lang="en-US" dirty="0"/>
          </a:p>
        </p:txBody>
      </p:sp>
      <p:sp>
        <p:nvSpPr>
          <p:cNvPr id="3" name="Rectangle 2" descr="                                           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Arts Commission established in 1933</a:t>
            </a:r>
            <a:endParaRPr lang="en-US" dirty="0"/>
          </a:p>
          <a:p>
            <a:pPr lvl="1"/>
            <a:r>
              <a:rPr lang="en-US" dirty="0" smtClean="0"/>
              <a:t>Jurisdiction over city’s public art collection</a:t>
            </a:r>
          </a:p>
          <a:p>
            <a:pPr lvl="1"/>
            <a:r>
              <a:rPr lang="en-US" dirty="0" smtClean="0"/>
              <a:t>Public Arts Projects</a:t>
            </a:r>
          </a:p>
          <a:p>
            <a:pPr lvl="2"/>
            <a:r>
              <a:rPr lang="en-US" dirty="0" smtClean="0"/>
              <a:t>Promotes diverse cultural environment</a:t>
            </a:r>
          </a:p>
          <a:p>
            <a:pPr lvl="3"/>
            <a:r>
              <a:rPr lang="en-US" dirty="0" smtClean="0"/>
              <a:t>Integrates art into the experience of daily life</a:t>
            </a:r>
          </a:p>
          <a:p>
            <a:pPr lvl="3"/>
            <a:r>
              <a:rPr lang="en-US" dirty="0" smtClean="0"/>
              <a:t>Encourages community participation</a:t>
            </a:r>
          </a:p>
          <a:p>
            <a:pPr lvl="2"/>
            <a:r>
              <a:rPr lang="en-US" dirty="0" smtClean="0"/>
              <a:t>Preservation</a:t>
            </a:r>
          </a:p>
          <a:p>
            <a:pPr lvl="3"/>
            <a:r>
              <a:rPr lang="en-US" dirty="0" smtClean="0"/>
              <a:t>Conservation of over 1,500 objects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                                          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Sources</a:t>
            </a:r>
            <a:endParaRPr lang="en-US" dirty="0"/>
          </a:p>
        </p:txBody>
      </p:sp>
      <p:sp>
        <p:nvSpPr>
          <p:cNvPr id="3" name="Content Placeholder 2" descr="                                           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.05% for Art</a:t>
            </a:r>
          </a:p>
          <a:p>
            <a:r>
              <a:rPr lang="en-US" dirty="0" smtClean="0"/>
              <a:t>Capital improvement funds</a:t>
            </a:r>
            <a:endParaRPr lang="en-US" dirty="0"/>
          </a:p>
          <a:p>
            <a:pPr lvl="1"/>
            <a:r>
              <a:rPr lang="en-US" dirty="0" smtClean="0"/>
              <a:t>New buildings</a:t>
            </a:r>
          </a:p>
          <a:p>
            <a:pPr lvl="1"/>
            <a:r>
              <a:rPr lang="en-US" dirty="0" smtClean="0"/>
              <a:t>Renovation</a:t>
            </a:r>
            <a:endParaRPr lang="en-US" dirty="0"/>
          </a:p>
          <a:p>
            <a:pPr lvl="1"/>
            <a:r>
              <a:rPr lang="en-US" dirty="0" smtClean="0"/>
              <a:t>Civic infrastructure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148514" y="3222277"/>
            <a:ext cx="9281486" cy="1940488"/>
            <a:chOff x="2148514" y="3222277"/>
            <a:chExt cx="9281486" cy="1940488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310838" y="3506721"/>
              <a:ext cx="2048620" cy="1371600"/>
            </a:xfrm>
            <a:prstGeom prst="rect">
              <a:avLst/>
            </a:prstGeom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02582" y="3222277"/>
              <a:ext cx="1384218" cy="1940488"/>
            </a:xfrm>
            <a:prstGeom prst="rect">
              <a:avLst/>
            </a:prstGeom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48514" y="3337944"/>
              <a:ext cx="1219200" cy="1709155"/>
            </a:xfrm>
            <a:prstGeom prst="rect">
              <a:avLst/>
            </a:prstGeom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525000" y="3506721"/>
              <a:ext cx="1905000" cy="1371600"/>
            </a:xfrm>
            <a:prstGeom prst="rect">
              <a:avLst/>
            </a:prstGeom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</p:pic>
      </p:grpSp>
      <p:sp>
        <p:nvSpPr>
          <p:cNvPr id="2" name="Parallelogram 1"/>
          <p:cNvSpPr/>
          <p:nvPr/>
        </p:nvSpPr>
        <p:spPr>
          <a:xfrm>
            <a:off x="3505200" y="0"/>
            <a:ext cx="8686800" cy="914400"/>
          </a:xfrm>
          <a:prstGeom prst="parallelogram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Art in the City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3235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                                          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Participate!</a:t>
            </a:r>
            <a:endParaRPr lang="en-US" u="sng" dirty="0"/>
          </a:p>
        </p:txBody>
      </p:sp>
      <p:pic>
        <p:nvPicPr>
          <p:cNvPr id="4" name="Content Placeholder 3" descr="                                           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0519" y="2667000"/>
            <a:ext cx="4686299" cy="3124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descr="                                           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 Projects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1978136"/>
              </p:ext>
            </p:extLst>
          </p:nvPr>
        </p:nvGraphicFramePr>
        <p:xfrm>
          <a:off x="1484310" y="2666999"/>
          <a:ext cx="10018713" cy="3124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                                          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Award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5263461" y="2442633"/>
            <a:ext cx="2460412" cy="2460412"/>
          </a:xfrm>
          <a:custGeom>
            <a:avLst/>
            <a:gdLst>
              <a:gd name="connsiteX0" fmla="*/ 1230206 w 2460412"/>
              <a:gd name="connsiteY0" fmla="*/ 544406 h 2460412"/>
              <a:gd name="connsiteX1" fmla="*/ 1179789 w 2460412"/>
              <a:gd name="connsiteY1" fmla="*/ 718335 h 2460412"/>
              <a:gd name="connsiteX2" fmla="*/ 1096413 w 2460412"/>
              <a:gd name="connsiteY2" fmla="*/ 557580 h 2460412"/>
              <a:gd name="connsiteX3" fmla="*/ 1080900 w 2460412"/>
              <a:gd name="connsiteY3" fmla="*/ 738004 h 2460412"/>
              <a:gd name="connsiteX4" fmla="*/ 967764 w 2460412"/>
              <a:gd name="connsiteY4" fmla="*/ 596609 h 2460412"/>
              <a:gd name="connsiteX5" fmla="*/ 987741 w 2460412"/>
              <a:gd name="connsiteY5" fmla="*/ 776590 h 2460412"/>
              <a:gd name="connsiteX6" fmla="*/ 849196 w 2460412"/>
              <a:gd name="connsiteY6" fmla="*/ 659984 h 2460412"/>
              <a:gd name="connsiteX7" fmla="*/ 903908 w 2460412"/>
              <a:gd name="connsiteY7" fmla="*/ 832608 h 2460412"/>
              <a:gd name="connsiteX8" fmla="*/ 745272 w 2460412"/>
              <a:gd name="connsiteY8" fmla="*/ 745272 h 2460412"/>
              <a:gd name="connsiteX9" fmla="*/ 832608 w 2460412"/>
              <a:gd name="connsiteY9" fmla="*/ 903908 h 2460412"/>
              <a:gd name="connsiteX10" fmla="*/ 659984 w 2460412"/>
              <a:gd name="connsiteY10" fmla="*/ 849196 h 2460412"/>
              <a:gd name="connsiteX11" fmla="*/ 776590 w 2460412"/>
              <a:gd name="connsiteY11" fmla="*/ 987741 h 2460412"/>
              <a:gd name="connsiteX12" fmla="*/ 596609 w 2460412"/>
              <a:gd name="connsiteY12" fmla="*/ 967764 h 2460412"/>
              <a:gd name="connsiteX13" fmla="*/ 738004 w 2460412"/>
              <a:gd name="connsiteY13" fmla="*/ 1080900 h 2460412"/>
              <a:gd name="connsiteX14" fmla="*/ 557580 w 2460412"/>
              <a:gd name="connsiteY14" fmla="*/ 1096413 h 2460412"/>
              <a:gd name="connsiteX15" fmla="*/ 718335 w 2460412"/>
              <a:gd name="connsiteY15" fmla="*/ 1179789 h 2460412"/>
              <a:gd name="connsiteX16" fmla="*/ 544406 w 2460412"/>
              <a:gd name="connsiteY16" fmla="*/ 1230206 h 2460412"/>
              <a:gd name="connsiteX17" fmla="*/ 718335 w 2460412"/>
              <a:gd name="connsiteY17" fmla="*/ 1280623 h 2460412"/>
              <a:gd name="connsiteX18" fmla="*/ 557580 w 2460412"/>
              <a:gd name="connsiteY18" fmla="*/ 1363999 h 2460412"/>
              <a:gd name="connsiteX19" fmla="*/ 738004 w 2460412"/>
              <a:gd name="connsiteY19" fmla="*/ 1379512 h 2460412"/>
              <a:gd name="connsiteX20" fmla="*/ 596609 w 2460412"/>
              <a:gd name="connsiteY20" fmla="*/ 1492648 h 2460412"/>
              <a:gd name="connsiteX21" fmla="*/ 776590 w 2460412"/>
              <a:gd name="connsiteY21" fmla="*/ 1472671 h 2460412"/>
              <a:gd name="connsiteX22" fmla="*/ 659984 w 2460412"/>
              <a:gd name="connsiteY22" fmla="*/ 1611216 h 2460412"/>
              <a:gd name="connsiteX23" fmla="*/ 832608 w 2460412"/>
              <a:gd name="connsiteY23" fmla="*/ 1556504 h 2460412"/>
              <a:gd name="connsiteX24" fmla="*/ 745272 w 2460412"/>
              <a:gd name="connsiteY24" fmla="*/ 1715140 h 2460412"/>
              <a:gd name="connsiteX25" fmla="*/ 903908 w 2460412"/>
              <a:gd name="connsiteY25" fmla="*/ 1627804 h 2460412"/>
              <a:gd name="connsiteX26" fmla="*/ 849196 w 2460412"/>
              <a:gd name="connsiteY26" fmla="*/ 1800428 h 2460412"/>
              <a:gd name="connsiteX27" fmla="*/ 987741 w 2460412"/>
              <a:gd name="connsiteY27" fmla="*/ 1683822 h 2460412"/>
              <a:gd name="connsiteX28" fmla="*/ 967764 w 2460412"/>
              <a:gd name="connsiteY28" fmla="*/ 1863803 h 2460412"/>
              <a:gd name="connsiteX29" fmla="*/ 1080900 w 2460412"/>
              <a:gd name="connsiteY29" fmla="*/ 1722408 h 2460412"/>
              <a:gd name="connsiteX30" fmla="*/ 1096413 w 2460412"/>
              <a:gd name="connsiteY30" fmla="*/ 1902832 h 2460412"/>
              <a:gd name="connsiteX31" fmla="*/ 1179789 w 2460412"/>
              <a:gd name="connsiteY31" fmla="*/ 1742077 h 2460412"/>
              <a:gd name="connsiteX32" fmla="*/ 1230206 w 2460412"/>
              <a:gd name="connsiteY32" fmla="*/ 1916006 h 2460412"/>
              <a:gd name="connsiteX33" fmla="*/ 1280623 w 2460412"/>
              <a:gd name="connsiteY33" fmla="*/ 1742077 h 2460412"/>
              <a:gd name="connsiteX34" fmla="*/ 1363999 w 2460412"/>
              <a:gd name="connsiteY34" fmla="*/ 1902832 h 2460412"/>
              <a:gd name="connsiteX35" fmla="*/ 1379512 w 2460412"/>
              <a:gd name="connsiteY35" fmla="*/ 1722408 h 2460412"/>
              <a:gd name="connsiteX36" fmla="*/ 1492648 w 2460412"/>
              <a:gd name="connsiteY36" fmla="*/ 1863803 h 2460412"/>
              <a:gd name="connsiteX37" fmla="*/ 1472671 w 2460412"/>
              <a:gd name="connsiteY37" fmla="*/ 1683822 h 2460412"/>
              <a:gd name="connsiteX38" fmla="*/ 1611216 w 2460412"/>
              <a:gd name="connsiteY38" fmla="*/ 1800428 h 2460412"/>
              <a:gd name="connsiteX39" fmla="*/ 1556504 w 2460412"/>
              <a:gd name="connsiteY39" fmla="*/ 1627804 h 2460412"/>
              <a:gd name="connsiteX40" fmla="*/ 1715140 w 2460412"/>
              <a:gd name="connsiteY40" fmla="*/ 1715140 h 2460412"/>
              <a:gd name="connsiteX41" fmla="*/ 1627804 w 2460412"/>
              <a:gd name="connsiteY41" fmla="*/ 1556504 h 2460412"/>
              <a:gd name="connsiteX42" fmla="*/ 1800428 w 2460412"/>
              <a:gd name="connsiteY42" fmla="*/ 1611216 h 2460412"/>
              <a:gd name="connsiteX43" fmla="*/ 1683822 w 2460412"/>
              <a:gd name="connsiteY43" fmla="*/ 1472671 h 2460412"/>
              <a:gd name="connsiteX44" fmla="*/ 1863803 w 2460412"/>
              <a:gd name="connsiteY44" fmla="*/ 1492648 h 2460412"/>
              <a:gd name="connsiteX45" fmla="*/ 1722408 w 2460412"/>
              <a:gd name="connsiteY45" fmla="*/ 1379512 h 2460412"/>
              <a:gd name="connsiteX46" fmla="*/ 1902832 w 2460412"/>
              <a:gd name="connsiteY46" fmla="*/ 1363999 h 2460412"/>
              <a:gd name="connsiteX47" fmla="*/ 1742077 w 2460412"/>
              <a:gd name="connsiteY47" fmla="*/ 1280623 h 2460412"/>
              <a:gd name="connsiteX48" fmla="*/ 1916006 w 2460412"/>
              <a:gd name="connsiteY48" fmla="*/ 1230206 h 2460412"/>
              <a:gd name="connsiteX49" fmla="*/ 1742077 w 2460412"/>
              <a:gd name="connsiteY49" fmla="*/ 1179789 h 2460412"/>
              <a:gd name="connsiteX50" fmla="*/ 1902832 w 2460412"/>
              <a:gd name="connsiteY50" fmla="*/ 1096413 h 2460412"/>
              <a:gd name="connsiteX51" fmla="*/ 1722408 w 2460412"/>
              <a:gd name="connsiteY51" fmla="*/ 1080900 h 2460412"/>
              <a:gd name="connsiteX52" fmla="*/ 1863803 w 2460412"/>
              <a:gd name="connsiteY52" fmla="*/ 967764 h 2460412"/>
              <a:gd name="connsiteX53" fmla="*/ 1683822 w 2460412"/>
              <a:gd name="connsiteY53" fmla="*/ 987741 h 2460412"/>
              <a:gd name="connsiteX54" fmla="*/ 1800428 w 2460412"/>
              <a:gd name="connsiteY54" fmla="*/ 849196 h 2460412"/>
              <a:gd name="connsiteX55" fmla="*/ 1627804 w 2460412"/>
              <a:gd name="connsiteY55" fmla="*/ 903908 h 2460412"/>
              <a:gd name="connsiteX56" fmla="*/ 1715140 w 2460412"/>
              <a:gd name="connsiteY56" fmla="*/ 745272 h 2460412"/>
              <a:gd name="connsiteX57" fmla="*/ 1556504 w 2460412"/>
              <a:gd name="connsiteY57" fmla="*/ 832608 h 2460412"/>
              <a:gd name="connsiteX58" fmla="*/ 1611216 w 2460412"/>
              <a:gd name="connsiteY58" fmla="*/ 659984 h 2460412"/>
              <a:gd name="connsiteX59" fmla="*/ 1472671 w 2460412"/>
              <a:gd name="connsiteY59" fmla="*/ 776590 h 2460412"/>
              <a:gd name="connsiteX60" fmla="*/ 1492648 w 2460412"/>
              <a:gd name="connsiteY60" fmla="*/ 596609 h 2460412"/>
              <a:gd name="connsiteX61" fmla="*/ 1379512 w 2460412"/>
              <a:gd name="connsiteY61" fmla="*/ 738004 h 2460412"/>
              <a:gd name="connsiteX62" fmla="*/ 1363999 w 2460412"/>
              <a:gd name="connsiteY62" fmla="*/ 557580 h 2460412"/>
              <a:gd name="connsiteX63" fmla="*/ 1280623 w 2460412"/>
              <a:gd name="connsiteY63" fmla="*/ 718335 h 2460412"/>
              <a:gd name="connsiteX64" fmla="*/ 1332430 w 2460412"/>
              <a:gd name="connsiteY64" fmla="*/ 0 h 2460412"/>
              <a:gd name="connsiteX65" fmla="*/ 1396935 w 2460412"/>
              <a:gd name="connsiteY65" fmla="*/ 319517 h 2460412"/>
              <a:gd name="connsiteX66" fmla="*/ 1570464 w 2460412"/>
              <a:gd name="connsiteY66" fmla="*/ 43586 h 2460412"/>
              <a:gd name="connsiteX67" fmla="*/ 1571404 w 2460412"/>
              <a:gd name="connsiteY67" fmla="*/ 369545 h 2460412"/>
              <a:gd name="connsiteX68" fmla="*/ 1795425 w 2460412"/>
              <a:gd name="connsiteY68" fmla="*/ 132762 h 2460412"/>
              <a:gd name="connsiteX69" fmla="*/ 1732750 w 2460412"/>
              <a:gd name="connsiteY69" fmla="*/ 452640 h 2460412"/>
              <a:gd name="connsiteX70" fmla="*/ 1998659 w 2460412"/>
              <a:gd name="connsiteY70" fmla="*/ 264122 h 2460412"/>
              <a:gd name="connsiteX71" fmla="*/ 1874796 w 2460412"/>
              <a:gd name="connsiteY71" fmla="*/ 565626 h 2460412"/>
              <a:gd name="connsiteX72" fmla="*/ 2172371 w 2460412"/>
              <a:gd name="connsiteY72" fmla="*/ 432604 h 2460412"/>
              <a:gd name="connsiteX73" fmla="*/ 1992058 w 2460412"/>
              <a:gd name="connsiteY73" fmla="*/ 704146 h 2460412"/>
              <a:gd name="connsiteX74" fmla="*/ 2309872 w 2460412"/>
              <a:gd name="connsiteY74" fmla="*/ 631738 h 2460412"/>
              <a:gd name="connsiteX75" fmla="*/ 2080050 w 2460412"/>
              <a:gd name="connsiteY75" fmla="*/ 862889 h 2460412"/>
              <a:gd name="connsiteX76" fmla="*/ 2405882 w 2460412"/>
              <a:gd name="connsiteY76" fmla="*/ 853870 h 2460412"/>
              <a:gd name="connsiteX77" fmla="*/ 2135382 w 2460412"/>
              <a:gd name="connsiteY77" fmla="*/ 1035737 h 2460412"/>
              <a:gd name="connsiteX78" fmla="*/ 2456710 w 2460412"/>
              <a:gd name="connsiteY78" fmla="*/ 1090468 h 2460412"/>
              <a:gd name="connsiteX79" fmla="*/ 2155927 w 2460412"/>
              <a:gd name="connsiteY79" fmla="*/ 1216072 h 2460412"/>
              <a:gd name="connsiteX80" fmla="*/ 2460412 w 2460412"/>
              <a:gd name="connsiteY80" fmla="*/ 1332430 h 2460412"/>
              <a:gd name="connsiteX81" fmla="*/ 2140895 w 2460412"/>
              <a:gd name="connsiteY81" fmla="*/ 1396935 h 2460412"/>
              <a:gd name="connsiteX82" fmla="*/ 2416826 w 2460412"/>
              <a:gd name="connsiteY82" fmla="*/ 1570464 h 2460412"/>
              <a:gd name="connsiteX83" fmla="*/ 2090867 w 2460412"/>
              <a:gd name="connsiteY83" fmla="*/ 1571404 h 2460412"/>
              <a:gd name="connsiteX84" fmla="*/ 2327650 w 2460412"/>
              <a:gd name="connsiteY84" fmla="*/ 1795425 h 2460412"/>
              <a:gd name="connsiteX85" fmla="*/ 2007772 w 2460412"/>
              <a:gd name="connsiteY85" fmla="*/ 1732750 h 2460412"/>
              <a:gd name="connsiteX86" fmla="*/ 2196291 w 2460412"/>
              <a:gd name="connsiteY86" fmla="*/ 1998659 h 2460412"/>
              <a:gd name="connsiteX87" fmla="*/ 1894786 w 2460412"/>
              <a:gd name="connsiteY87" fmla="*/ 1874796 h 2460412"/>
              <a:gd name="connsiteX88" fmla="*/ 2027808 w 2460412"/>
              <a:gd name="connsiteY88" fmla="*/ 2172371 h 2460412"/>
              <a:gd name="connsiteX89" fmla="*/ 1756266 w 2460412"/>
              <a:gd name="connsiteY89" fmla="*/ 1992058 h 2460412"/>
              <a:gd name="connsiteX90" fmla="*/ 1828675 w 2460412"/>
              <a:gd name="connsiteY90" fmla="*/ 2309872 h 2460412"/>
              <a:gd name="connsiteX91" fmla="*/ 1597524 w 2460412"/>
              <a:gd name="connsiteY91" fmla="*/ 2080050 h 2460412"/>
              <a:gd name="connsiteX92" fmla="*/ 1606543 w 2460412"/>
              <a:gd name="connsiteY92" fmla="*/ 2405882 h 2460412"/>
              <a:gd name="connsiteX93" fmla="*/ 1424675 w 2460412"/>
              <a:gd name="connsiteY93" fmla="*/ 2135382 h 2460412"/>
              <a:gd name="connsiteX94" fmla="*/ 1369944 w 2460412"/>
              <a:gd name="connsiteY94" fmla="*/ 2456710 h 2460412"/>
              <a:gd name="connsiteX95" fmla="*/ 1244341 w 2460412"/>
              <a:gd name="connsiteY95" fmla="*/ 2155927 h 2460412"/>
              <a:gd name="connsiteX96" fmla="*/ 1127983 w 2460412"/>
              <a:gd name="connsiteY96" fmla="*/ 2460412 h 2460412"/>
              <a:gd name="connsiteX97" fmla="*/ 1063478 w 2460412"/>
              <a:gd name="connsiteY97" fmla="*/ 2140895 h 2460412"/>
              <a:gd name="connsiteX98" fmla="*/ 889948 w 2460412"/>
              <a:gd name="connsiteY98" fmla="*/ 2416826 h 2460412"/>
              <a:gd name="connsiteX99" fmla="*/ 889009 w 2460412"/>
              <a:gd name="connsiteY99" fmla="*/ 2090867 h 2460412"/>
              <a:gd name="connsiteX100" fmla="*/ 664987 w 2460412"/>
              <a:gd name="connsiteY100" fmla="*/ 2327650 h 2460412"/>
              <a:gd name="connsiteX101" fmla="*/ 727662 w 2460412"/>
              <a:gd name="connsiteY101" fmla="*/ 2007772 h 2460412"/>
              <a:gd name="connsiteX102" fmla="*/ 461753 w 2460412"/>
              <a:gd name="connsiteY102" fmla="*/ 2196291 h 2460412"/>
              <a:gd name="connsiteX103" fmla="*/ 585617 w 2460412"/>
              <a:gd name="connsiteY103" fmla="*/ 1894786 h 2460412"/>
              <a:gd name="connsiteX104" fmla="*/ 288041 w 2460412"/>
              <a:gd name="connsiteY104" fmla="*/ 2027808 h 2460412"/>
              <a:gd name="connsiteX105" fmla="*/ 468354 w 2460412"/>
              <a:gd name="connsiteY105" fmla="*/ 1756266 h 2460412"/>
              <a:gd name="connsiteX106" fmla="*/ 150540 w 2460412"/>
              <a:gd name="connsiteY106" fmla="*/ 1828675 h 2460412"/>
              <a:gd name="connsiteX107" fmla="*/ 380362 w 2460412"/>
              <a:gd name="connsiteY107" fmla="*/ 1597524 h 2460412"/>
              <a:gd name="connsiteX108" fmla="*/ 54530 w 2460412"/>
              <a:gd name="connsiteY108" fmla="*/ 1606543 h 2460412"/>
              <a:gd name="connsiteX109" fmla="*/ 325030 w 2460412"/>
              <a:gd name="connsiteY109" fmla="*/ 1424675 h 2460412"/>
              <a:gd name="connsiteX110" fmla="*/ 3702 w 2460412"/>
              <a:gd name="connsiteY110" fmla="*/ 1369944 h 2460412"/>
              <a:gd name="connsiteX111" fmla="*/ 304485 w 2460412"/>
              <a:gd name="connsiteY111" fmla="*/ 1244340 h 2460412"/>
              <a:gd name="connsiteX112" fmla="*/ 0 w 2460412"/>
              <a:gd name="connsiteY112" fmla="*/ 1127983 h 2460412"/>
              <a:gd name="connsiteX113" fmla="*/ 319517 w 2460412"/>
              <a:gd name="connsiteY113" fmla="*/ 1063477 h 2460412"/>
              <a:gd name="connsiteX114" fmla="*/ 43586 w 2460412"/>
              <a:gd name="connsiteY114" fmla="*/ 889948 h 2460412"/>
              <a:gd name="connsiteX115" fmla="*/ 369545 w 2460412"/>
              <a:gd name="connsiteY115" fmla="*/ 889008 h 2460412"/>
              <a:gd name="connsiteX116" fmla="*/ 132762 w 2460412"/>
              <a:gd name="connsiteY116" fmla="*/ 664987 h 2460412"/>
              <a:gd name="connsiteX117" fmla="*/ 452640 w 2460412"/>
              <a:gd name="connsiteY117" fmla="*/ 727662 h 2460412"/>
              <a:gd name="connsiteX118" fmla="*/ 264121 w 2460412"/>
              <a:gd name="connsiteY118" fmla="*/ 461753 h 2460412"/>
              <a:gd name="connsiteX119" fmla="*/ 565626 w 2460412"/>
              <a:gd name="connsiteY119" fmla="*/ 585617 h 2460412"/>
              <a:gd name="connsiteX120" fmla="*/ 432604 w 2460412"/>
              <a:gd name="connsiteY120" fmla="*/ 288041 h 2460412"/>
              <a:gd name="connsiteX121" fmla="*/ 704146 w 2460412"/>
              <a:gd name="connsiteY121" fmla="*/ 468354 h 2460412"/>
              <a:gd name="connsiteX122" fmla="*/ 631738 w 2460412"/>
              <a:gd name="connsiteY122" fmla="*/ 150540 h 2460412"/>
              <a:gd name="connsiteX123" fmla="*/ 862889 w 2460412"/>
              <a:gd name="connsiteY123" fmla="*/ 380362 h 2460412"/>
              <a:gd name="connsiteX124" fmla="*/ 853870 w 2460412"/>
              <a:gd name="connsiteY124" fmla="*/ 54530 h 2460412"/>
              <a:gd name="connsiteX125" fmla="*/ 1035737 w 2460412"/>
              <a:gd name="connsiteY125" fmla="*/ 325030 h 2460412"/>
              <a:gd name="connsiteX126" fmla="*/ 1090468 w 2460412"/>
              <a:gd name="connsiteY126" fmla="*/ 3702 h 2460412"/>
              <a:gd name="connsiteX127" fmla="*/ 1216072 w 2460412"/>
              <a:gd name="connsiteY127" fmla="*/ 304485 h 2460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</a:cxnLst>
            <a:rect l="l" t="t" r="r" b="b"/>
            <a:pathLst>
              <a:path w="2460412" h="2460412">
                <a:moveTo>
                  <a:pt x="1230206" y="544406"/>
                </a:moveTo>
                <a:lnTo>
                  <a:pt x="1179789" y="718335"/>
                </a:lnTo>
                <a:lnTo>
                  <a:pt x="1096413" y="557580"/>
                </a:lnTo>
                <a:lnTo>
                  <a:pt x="1080900" y="738004"/>
                </a:lnTo>
                <a:lnTo>
                  <a:pt x="967764" y="596609"/>
                </a:lnTo>
                <a:lnTo>
                  <a:pt x="987741" y="776590"/>
                </a:lnTo>
                <a:lnTo>
                  <a:pt x="849196" y="659984"/>
                </a:lnTo>
                <a:lnTo>
                  <a:pt x="903908" y="832608"/>
                </a:lnTo>
                <a:lnTo>
                  <a:pt x="745272" y="745272"/>
                </a:lnTo>
                <a:lnTo>
                  <a:pt x="832608" y="903908"/>
                </a:lnTo>
                <a:lnTo>
                  <a:pt x="659984" y="849196"/>
                </a:lnTo>
                <a:lnTo>
                  <a:pt x="776590" y="987741"/>
                </a:lnTo>
                <a:lnTo>
                  <a:pt x="596609" y="967764"/>
                </a:lnTo>
                <a:lnTo>
                  <a:pt x="738004" y="1080900"/>
                </a:lnTo>
                <a:lnTo>
                  <a:pt x="557580" y="1096413"/>
                </a:lnTo>
                <a:lnTo>
                  <a:pt x="718335" y="1179789"/>
                </a:lnTo>
                <a:lnTo>
                  <a:pt x="544406" y="1230206"/>
                </a:lnTo>
                <a:lnTo>
                  <a:pt x="718335" y="1280623"/>
                </a:lnTo>
                <a:lnTo>
                  <a:pt x="557580" y="1363999"/>
                </a:lnTo>
                <a:lnTo>
                  <a:pt x="738004" y="1379512"/>
                </a:lnTo>
                <a:lnTo>
                  <a:pt x="596609" y="1492648"/>
                </a:lnTo>
                <a:lnTo>
                  <a:pt x="776590" y="1472671"/>
                </a:lnTo>
                <a:lnTo>
                  <a:pt x="659984" y="1611216"/>
                </a:lnTo>
                <a:lnTo>
                  <a:pt x="832608" y="1556504"/>
                </a:lnTo>
                <a:lnTo>
                  <a:pt x="745272" y="1715140"/>
                </a:lnTo>
                <a:lnTo>
                  <a:pt x="903908" y="1627804"/>
                </a:lnTo>
                <a:lnTo>
                  <a:pt x="849196" y="1800428"/>
                </a:lnTo>
                <a:lnTo>
                  <a:pt x="987741" y="1683822"/>
                </a:lnTo>
                <a:lnTo>
                  <a:pt x="967764" y="1863803"/>
                </a:lnTo>
                <a:lnTo>
                  <a:pt x="1080900" y="1722408"/>
                </a:lnTo>
                <a:lnTo>
                  <a:pt x="1096413" y="1902832"/>
                </a:lnTo>
                <a:lnTo>
                  <a:pt x="1179789" y="1742077"/>
                </a:lnTo>
                <a:lnTo>
                  <a:pt x="1230206" y="1916006"/>
                </a:lnTo>
                <a:lnTo>
                  <a:pt x="1280623" y="1742077"/>
                </a:lnTo>
                <a:lnTo>
                  <a:pt x="1363999" y="1902832"/>
                </a:lnTo>
                <a:lnTo>
                  <a:pt x="1379512" y="1722408"/>
                </a:lnTo>
                <a:lnTo>
                  <a:pt x="1492648" y="1863803"/>
                </a:lnTo>
                <a:lnTo>
                  <a:pt x="1472671" y="1683822"/>
                </a:lnTo>
                <a:lnTo>
                  <a:pt x="1611216" y="1800428"/>
                </a:lnTo>
                <a:lnTo>
                  <a:pt x="1556504" y="1627804"/>
                </a:lnTo>
                <a:lnTo>
                  <a:pt x="1715140" y="1715140"/>
                </a:lnTo>
                <a:lnTo>
                  <a:pt x="1627804" y="1556504"/>
                </a:lnTo>
                <a:lnTo>
                  <a:pt x="1800428" y="1611216"/>
                </a:lnTo>
                <a:lnTo>
                  <a:pt x="1683822" y="1472671"/>
                </a:lnTo>
                <a:lnTo>
                  <a:pt x="1863803" y="1492648"/>
                </a:lnTo>
                <a:lnTo>
                  <a:pt x="1722408" y="1379512"/>
                </a:lnTo>
                <a:lnTo>
                  <a:pt x="1902832" y="1363999"/>
                </a:lnTo>
                <a:lnTo>
                  <a:pt x="1742077" y="1280623"/>
                </a:lnTo>
                <a:lnTo>
                  <a:pt x="1916006" y="1230206"/>
                </a:lnTo>
                <a:lnTo>
                  <a:pt x="1742077" y="1179789"/>
                </a:lnTo>
                <a:lnTo>
                  <a:pt x="1902832" y="1096413"/>
                </a:lnTo>
                <a:lnTo>
                  <a:pt x="1722408" y="1080900"/>
                </a:lnTo>
                <a:lnTo>
                  <a:pt x="1863803" y="967764"/>
                </a:lnTo>
                <a:lnTo>
                  <a:pt x="1683822" y="987741"/>
                </a:lnTo>
                <a:lnTo>
                  <a:pt x="1800428" y="849196"/>
                </a:lnTo>
                <a:lnTo>
                  <a:pt x="1627804" y="903908"/>
                </a:lnTo>
                <a:lnTo>
                  <a:pt x="1715140" y="745272"/>
                </a:lnTo>
                <a:lnTo>
                  <a:pt x="1556504" y="832608"/>
                </a:lnTo>
                <a:lnTo>
                  <a:pt x="1611216" y="659984"/>
                </a:lnTo>
                <a:lnTo>
                  <a:pt x="1472671" y="776590"/>
                </a:lnTo>
                <a:lnTo>
                  <a:pt x="1492648" y="596609"/>
                </a:lnTo>
                <a:lnTo>
                  <a:pt x="1379512" y="738004"/>
                </a:lnTo>
                <a:lnTo>
                  <a:pt x="1363999" y="557580"/>
                </a:lnTo>
                <a:lnTo>
                  <a:pt x="1280623" y="718335"/>
                </a:lnTo>
                <a:close/>
                <a:moveTo>
                  <a:pt x="1332430" y="0"/>
                </a:moveTo>
                <a:lnTo>
                  <a:pt x="1396935" y="319517"/>
                </a:lnTo>
                <a:lnTo>
                  <a:pt x="1570464" y="43586"/>
                </a:lnTo>
                <a:lnTo>
                  <a:pt x="1571404" y="369545"/>
                </a:lnTo>
                <a:lnTo>
                  <a:pt x="1795425" y="132762"/>
                </a:lnTo>
                <a:lnTo>
                  <a:pt x="1732750" y="452640"/>
                </a:lnTo>
                <a:lnTo>
                  <a:pt x="1998659" y="264122"/>
                </a:lnTo>
                <a:lnTo>
                  <a:pt x="1874796" y="565626"/>
                </a:lnTo>
                <a:lnTo>
                  <a:pt x="2172371" y="432604"/>
                </a:lnTo>
                <a:lnTo>
                  <a:pt x="1992058" y="704146"/>
                </a:lnTo>
                <a:lnTo>
                  <a:pt x="2309872" y="631738"/>
                </a:lnTo>
                <a:lnTo>
                  <a:pt x="2080050" y="862889"/>
                </a:lnTo>
                <a:lnTo>
                  <a:pt x="2405882" y="853870"/>
                </a:lnTo>
                <a:lnTo>
                  <a:pt x="2135382" y="1035737"/>
                </a:lnTo>
                <a:lnTo>
                  <a:pt x="2456710" y="1090468"/>
                </a:lnTo>
                <a:lnTo>
                  <a:pt x="2155927" y="1216072"/>
                </a:lnTo>
                <a:lnTo>
                  <a:pt x="2460412" y="1332430"/>
                </a:lnTo>
                <a:lnTo>
                  <a:pt x="2140895" y="1396935"/>
                </a:lnTo>
                <a:lnTo>
                  <a:pt x="2416826" y="1570464"/>
                </a:lnTo>
                <a:lnTo>
                  <a:pt x="2090867" y="1571404"/>
                </a:lnTo>
                <a:lnTo>
                  <a:pt x="2327650" y="1795425"/>
                </a:lnTo>
                <a:lnTo>
                  <a:pt x="2007772" y="1732750"/>
                </a:lnTo>
                <a:lnTo>
                  <a:pt x="2196291" y="1998659"/>
                </a:lnTo>
                <a:lnTo>
                  <a:pt x="1894786" y="1874796"/>
                </a:lnTo>
                <a:lnTo>
                  <a:pt x="2027808" y="2172371"/>
                </a:lnTo>
                <a:lnTo>
                  <a:pt x="1756266" y="1992058"/>
                </a:lnTo>
                <a:lnTo>
                  <a:pt x="1828675" y="2309872"/>
                </a:lnTo>
                <a:lnTo>
                  <a:pt x="1597524" y="2080050"/>
                </a:lnTo>
                <a:lnTo>
                  <a:pt x="1606543" y="2405882"/>
                </a:lnTo>
                <a:lnTo>
                  <a:pt x="1424675" y="2135382"/>
                </a:lnTo>
                <a:lnTo>
                  <a:pt x="1369944" y="2456710"/>
                </a:lnTo>
                <a:lnTo>
                  <a:pt x="1244341" y="2155927"/>
                </a:lnTo>
                <a:lnTo>
                  <a:pt x="1127983" y="2460412"/>
                </a:lnTo>
                <a:lnTo>
                  <a:pt x="1063478" y="2140895"/>
                </a:lnTo>
                <a:lnTo>
                  <a:pt x="889948" y="2416826"/>
                </a:lnTo>
                <a:lnTo>
                  <a:pt x="889009" y="2090867"/>
                </a:lnTo>
                <a:lnTo>
                  <a:pt x="664987" y="2327650"/>
                </a:lnTo>
                <a:lnTo>
                  <a:pt x="727662" y="2007772"/>
                </a:lnTo>
                <a:lnTo>
                  <a:pt x="461753" y="2196291"/>
                </a:lnTo>
                <a:lnTo>
                  <a:pt x="585617" y="1894786"/>
                </a:lnTo>
                <a:lnTo>
                  <a:pt x="288041" y="2027808"/>
                </a:lnTo>
                <a:lnTo>
                  <a:pt x="468354" y="1756266"/>
                </a:lnTo>
                <a:lnTo>
                  <a:pt x="150540" y="1828675"/>
                </a:lnTo>
                <a:lnTo>
                  <a:pt x="380362" y="1597524"/>
                </a:lnTo>
                <a:lnTo>
                  <a:pt x="54530" y="1606543"/>
                </a:lnTo>
                <a:lnTo>
                  <a:pt x="325030" y="1424675"/>
                </a:lnTo>
                <a:lnTo>
                  <a:pt x="3702" y="1369944"/>
                </a:lnTo>
                <a:lnTo>
                  <a:pt x="304485" y="1244340"/>
                </a:lnTo>
                <a:lnTo>
                  <a:pt x="0" y="1127983"/>
                </a:lnTo>
                <a:lnTo>
                  <a:pt x="319517" y="1063477"/>
                </a:lnTo>
                <a:lnTo>
                  <a:pt x="43586" y="889948"/>
                </a:lnTo>
                <a:lnTo>
                  <a:pt x="369545" y="889008"/>
                </a:lnTo>
                <a:lnTo>
                  <a:pt x="132762" y="664987"/>
                </a:lnTo>
                <a:lnTo>
                  <a:pt x="452640" y="727662"/>
                </a:lnTo>
                <a:lnTo>
                  <a:pt x="264121" y="461753"/>
                </a:lnTo>
                <a:lnTo>
                  <a:pt x="565626" y="585617"/>
                </a:lnTo>
                <a:lnTo>
                  <a:pt x="432604" y="288041"/>
                </a:lnTo>
                <a:lnTo>
                  <a:pt x="704146" y="468354"/>
                </a:lnTo>
                <a:lnTo>
                  <a:pt x="631738" y="150540"/>
                </a:lnTo>
                <a:lnTo>
                  <a:pt x="862889" y="380362"/>
                </a:lnTo>
                <a:lnTo>
                  <a:pt x="853870" y="54530"/>
                </a:lnTo>
                <a:lnTo>
                  <a:pt x="1035737" y="325030"/>
                </a:lnTo>
                <a:lnTo>
                  <a:pt x="1090468" y="3702"/>
                </a:lnTo>
                <a:lnTo>
                  <a:pt x="1216072" y="304485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YOUTH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18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GradingEngineProps xmlns="http://tempuri.org/temp">
  <UserID>{47a9920c-0181-4cea-9884-eff2672f8346}</UserID>
  <AssignmentID>{47a9920c-0181-4cea-9884-eff2672f8346}</AssignmentID>
</GradingEngineProps>
</file>

<file path=customXml/itemProps1.xml><?xml version="1.0" encoding="utf-8"?>
<ds:datastoreItem xmlns:ds="http://schemas.openxmlformats.org/officeDocument/2006/customXml" ds:itemID="{2EAB8B48-696F-471D-B57E-B2D5E6DF8100}">
  <ds:schemaRefs>
    <ds:schemaRef ds:uri="http://tempuri.org/temp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104</TotalTime>
  <Words>95</Words>
  <Application>Microsoft Office PowerPoint</Application>
  <PresentationFormat>Widescreen</PresentationFormat>
  <Paragraphs>30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Corbel</vt:lpstr>
      <vt:lpstr>Parallax</vt:lpstr>
      <vt:lpstr>Public Arts Projects</vt:lpstr>
      <vt:lpstr>A Sense of Community Through Time</vt:lpstr>
      <vt:lpstr>Funding Sources</vt:lpstr>
      <vt:lpstr>PowerPoint Presentation</vt:lpstr>
      <vt:lpstr>Participate!</vt:lpstr>
      <vt:lpstr>2016 Projects</vt:lpstr>
      <vt:lpstr>New Award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Arts Projects</dc:title>
  <dc:creator>© 2014 Cengage Learning. All rights reserved.</dc:creator>
  <cp:lastModifiedBy>Destiny  A. Richardson</cp:lastModifiedBy>
  <cp:revision>5</cp:revision>
  <dcterms:created xsi:type="dcterms:W3CDTF">2013-04-09T17:45:45Z</dcterms:created>
  <dcterms:modified xsi:type="dcterms:W3CDTF">2014-07-03T14:37:05Z</dcterms:modified>
</cp:coreProperties>
</file>