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1" r:id="rId2"/>
  </p:sldMasterIdLst>
  <p:notesMasterIdLst>
    <p:notesMasterId r:id="rId9"/>
  </p:notesMasterIdLst>
  <p:sldIdLst>
    <p:sldId id="256" r:id="rId3"/>
    <p:sldId id="259" r:id="rId4"/>
    <p:sldId id="260" r:id="rId5"/>
    <p:sldId id="257" r:id="rId6"/>
    <p:sldId id="261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033" autoAdjust="0"/>
  </p:normalViewPr>
  <p:slideViewPr>
    <p:cSldViewPr snapToGrid="0">
      <p:cViewPr varScale="1">
        <p:scale>
          <a:sx n="45" d="100"/>
          <a:sy n="45" d="100"/>
        </p:scale>
        <p:origin x="48" y="9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3EECA-814C-4A6D-AAB5-669C51894920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B1A72-16AD-48DF-A2B8-046014903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54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t>This file created specifically for Destiny Richardson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B1A72-16AD-48DF-A2B8-046014903F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42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B1A72-16AD-48DF-A2B8-046014903F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31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B1A72-16AD-48DF-A2B8-046014903FC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21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AD6EE87-EBD5-4F12-A48A-63ACA297AC8F}" type="datetimeFigureOut">
              <a:rPr lang="en-US" smtClean="0"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22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671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06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156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711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957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CD73815-2707-4475-8F1A-B873CB631BB4}" type="datetimeFigureOut">
              <a:rPr lang="en-US" smtClean="0"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0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A4AFB99-0EAB-4182-AFF8-E214C82A68F6}" type="datetimeFigureOut">
              <a:rPr lang="en-US" smtClean="0"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62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69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95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7/3/2014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409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7/3/2014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26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7/3/2014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32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7/3/2014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275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7/3/2014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93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7/3/2014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823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301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                                                                                                                                                                                     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WorldWheels Navigation</a:t>
            </a:r>
            <a:endParaRPr lang="en-US" dirty="0"/>
          </a:p>
        </p:txBody>
      </p:sp>
      <p:sp>
        <p:nvSpPr>
          <p:cNvPr id="3" name="Subtitle 2" descr="                                                                                                                                                                                      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 Navigation and </a:t>
            </a:r>
            <a:r>
              <a:rPr lang="en-US" dirty="0" smtClean="0"/>
              <a:t>GPS Manufacturing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34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WorldWheels</a:t>
            </a:r>
            <a:r>
              <a:rPr lang="en-US" dirty="0" smtClean="0"/>
              <a:t> World Headquarters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creativity is always our final destination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09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</a:t>
            </a:r>
            <a:r>
              <a:rPr lang="en-US" dirty="0" err="1" smtClean="0"/>
              <a:t>Strenghts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Ultra thin &amp; powerful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Integrates with social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510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                                                                                                                                                                                     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Profile</a:t>
            </a:r>
            <a:endParaRPr lang="en-US" dirty="0"/>
          </a:p>
        </p:txBody>
      </p:sp>
      <p:sp>
        <p:nvSpPr>
          <p:cNvPr id="3" name="Content Placeholder 2" descr="                                                                                                                                                                                      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Established: 2009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Business Type: Export Manufacturer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Brand: All Global Auto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Staff: 120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R&amp;D Staff: 15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Sales Staff: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35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Standard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Modern Design for a Modern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266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                                                                                                                                                                                     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and Design Capacity</a:t>
            </a:r>
            <a:endParaRPr lang="en-US" dirty="0"/>
          </a:p>
        </p:txBody>
      </p:sp>
      <p:sp>
        <p:nvSpPr>
          <p:cNvPr id="3" name="Content Placeholder 2" descr="                                                                                                                                                                                      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dirty="0" smtClean="0"/>
              <a:t> Production Capacity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Production </a:t>
            </a:r>
            <a:r>
              <a:rPr lang="en-US" altLang="en-US" sz="1800" dirty="0"/>
              <a:t>Lines: </a:t>
            </a:r>
            <a:r>
              <a:rPr lang="en-US" altLang="en-US" sz="1800" dirty="0" smtClean="0"/>
              <a:t>4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Monthly Maximum: 9,000 units </a:t>
            </a:r>
            <a:endParaRPr lang="en-US" altLang="en-US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 smtClean="0"/>
              <a:t> Design Capacity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800" dirty="0"/>
              <a:t> </a:t>
            </a:r>
            <a:r>
              <a:rPr lang="en-US" altLang="en-US" sz="1800" dirty="0" smtClean="0"/>
              <a:t>Create 2 </a:t>
            </a:r>
            <a:r>
              <a:rPr lang="en-US" altLang="en-US" sz="1800" dirty="0"/>
              <a:t>to 3 new products </a:t>
            </a:r>
            <a:r>
              <a:rPr lang="en-US" altLang="en-US" sz="1800" dirty="0" smtClean="0"/>
              <a:t>monthly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800" dirty="0"/>
              <a:t> 20% reinvestment</a:t>
            </a:r>
          </a:p>
          <a:p>
            <a:endParaRPr lang="en-US" altLang="en-US" sz="2800" dirty="0">
              <a:solidFill>
                <a:srgbClr val="0000CC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73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GradingEngineProps xmlns="http://tempuri.org/temp">
  <UserID>{a49f146e-aa7b-4b83-afda-50a7a292d59d}</UserID>
  <AssignmentID>{a49f146e-aa7b-4b83-afda-50a7a292d59d}</AssignmentID>
</GradingEngineProps>
</file>

<file path=customXml/itemProps1.xml><?xml version="1.0" encoding="utf-8"?>
<ds:datastoreItem xmlns:ds="http://schemas.openxmlformats.org/officeDocument/2006/customXml" ds:itemID="{6322FF64-A64B-4FFD-97A7-6272643F4819}">
  <ds:schemaRefs>
    <ds:schemaRef ds:uri="http://tempuri.org/temp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</TotalTime>
  <Words>109</Words>
  <Application>Microsoft Office PowerPoint</Application>
  <PresentationFormat>Widescreen</PresentationFormat>
  <Paragraphs>27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Wingdings 3</vt:lpstr>
      <vt:lpstr>Ion Boardroom</vt:lpstr>
      <vt:lpstr>WorldWheels Navigation</vt:lpstr>
      <vt:lpstr>WorldWheels World Headquarters</vt:lpstr>
      <vt:lpstr>Brand Strenghts</vt:lpstr>
      <vt:lpstr>Company Profile</vt:lpstr>
      <vt:lpstr>Setting the Standard</vt:lpstr>
      <vt:lpstr>Production and Design Capacity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WorldWheels Navigation</dc:title>
  <dc:creator>© 2014 Cengage Learning. All rights reserved.</dc:creator>
  <cp:lastModifiedBy>Destiny  A. Richardson</cp:lastModifiedBy>
  <cp:revision>3</cp:revision>
  <dcterms:created xsi:type="dcterms:W3CDTF">2013-04-09T18:01:46Z</dcterms:created>
  <dcterms:modified xsi:type="dcterms:W3CDTF">2014-07-03T14:57:28Z</dcterms:modified>
</cp:coreProperties>
</file>